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84" r:id="rId9"/>
    <p:sldId id="268" r:id="rId10"/>
    <p:sldId id="264" r:id="rId11"/>
    <p:sldId id="265" r:id="rId12"/>
    <p:sldId id="266" r:id="rId13"/>
    <p:sldId id="267" r:id="rId14"/>
    <p:sldId id="275" r:id="rId15"/>
    <p:sldId id="274" r:id="rId16"/>
    <p:sldId id="269" r:id="rId17"/>
    <p:sldId id="270" r:id="rId18"/>
    <p:sldId id="276" r:id="rId19"/>
    <p:sldId id="271" r:id="rId20"/>
    <p:sldId id="277" r:id="rId21"/>
    <p:sldId id="278" r:id="rId22"/>
    <p:sldId id="279" r:id="rId23"/>
    <p:sldId id="282" r:id="rId24"/>
    <p:sldId id="280" r:id="rId25"/>
    <p:sldId id="281" r:id="rId26"/>
    <p:sldId id="261" r:id="rId27"/>
    <p:sldId id="288" r:id="rId28"/>
    <p:sldId id="283" r:id="rId29"/>
    <p:sldId id="285" r:id="rId30"/>
    <p:sldId id="289" r:id="rId31"/>
    <p:sldId id="290" r:id="rId32"/>
    <p:sldId id="291" r:id="rId33"/>
    <p:sldId id="292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C7162-09AE-4F42-8F4C-936C6684C8A4}" v="25" dt="2025-08-29T15:25:35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6" autoAdjust="0"/>
    <p:restoredTop sz="94250" autoAdjust="0"/>
  </p:normalViewPr>
  <p:slideViewPr>
    <p:cSldViewPr snapToGrid="0">
      <p:cViewPr varScale="1">
        <p:scale>
          <a:sx n="75" d="100"/>
          <a:sy n="75" d="100"/>
        </p:scale>
        <p:origin x="7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rd, Chris" userId="bc755951-c795-4bc4-88fb-751a86e11e79" providerId="ADAL" clId="{0C5027ED-4ACE-41B9-B69A-0371F7FA38C1}"/>
    <pc:docChg chg="custSel modSld">
      <pc:chgData name="Bird, Chris" userId="bc755951-c795-4bc4-88fb-751a86e11e79" providerId="ADAL" clId="{0C5027ED-4ACE-41B9-B69A-0371F7FA38C1}" dt="2023-09-08T13:43:52.884" v="11" actId="1076"/>
      <pc:docMkLst>
        <pc:docMk/>
      </pc:docMkLst>
      <pc:sldChg chg="modSp mod">
        <pc:chgData name="Bird, Chris" userId="bc755951-c795-4bc4-88fb-751a86e11e79" providerId="ADAL" clId="{0C5027ED-4ACE-41B9-B69A-0371F7FA38C1}" dt="2023-09-01T19:22:20.309" v="3" actId="20577"/>
        <pc:sldMkLst>
          <pc:docMk/>
          <pc:sldMk cId="1764187716" sldId="265"/>
        </pc:sldMkLst>
      </pc:sldChg>
      <pc:sldChg chg="addSp delSp modSp mod">
        <pc:chgData name="Bird, Chris" userId="bc755951-c795-4bc4-88fb-751a86e11e79" providerId="ADAL" clId="{0C5027ED-4ACE-41B9-B69A-0371F7FA38C1}" dt="2023-09-08T13:43:52.884" v="11" actId="1076"/>
        <pc:sldMkLst>
          <pc:docMk/>
          <pc:sldMk cId="2580575630" sldId="283"/>
        </pc:sldMkLst>
      </pc:sldChg>
    </pc:docChg>
  </pc:docChgLst>
  <pc:docChgLst>
    <pc:chgData name="Bird, Chris" userId="bc755951-c795-4bc4-88fb-751a86e11e79" providerId="ADAL" clId="{A74C7162-09AE-4F42-8F4C-936C6684C8A4}"/>
    <pc:docChg chg="undo custSel addSld modSld sldOrd">
      <pc:chgData name="Bird, Chris" userId="bc755951-c795-4bc4-88fb-751a86e11e79" providerId="ADAL" clId="{A74C7162-09AE-4F42-8F4C-936C6684C8A4}" dt="2025-08-29T15:35:53.081" v="943" actId="20577"/>
      <pc:docMkLst>
        <pc:docMk/>
      </pc:docMkLst>
      <pc:sldChg chg="modSp mod">
        <pc:chgData name="Bird, Chris" userId="bc755951-c795-4bc4-88fb-751a86e11e79" providerId="ADAL" clId="{A74C7162-09AE-4F42-8F4C-936C6684C8A4}" dt="2025-08-29T14:25:28.665" v="0" actId="20577"/>
        <pc:sldMkLst>
          <pc:docMk/>
          <pc:sldMk cId="2064251989" sldId="259"/>
        </pc:sldMkLst>
        <pc:spChg chg="mod">
          <ac:chgData name="Bird, Chris" userId="bc755951-c795-4bc4-88fb-751a86e11e79" providerId="ADAL" clId="{A74C7162-09AE-4F42-8F4C-936C6684C8A4}" dt="2025-08-29T14:25:28.665" v="0" actId="20577"/>
          <ac:spMkLst>
            <pc:docMk/>
            <pc:sldMk cId="2064251989" sldId="259"/>
            <ac:spMk id="3" creationId="{3E00B90F-6892-4361-B609-EA43A3075F74}"/>
          </ac:spMkLst>
        </pc:spChg>
      </pc:sldChg>
      <pc:sldChg chg="addSp delSp modSp mod">
        <pc:chgData name="Bird, Chris" userId="bc755951-c795-4bc4-88fb-751a86e11e79" providerId="ADAL" clId="{A74C7162-09AE-4F42-8F4C-936C6684C8A4}" dt="2025-08-29T14:30:17.070" v="13" actId="1076"/>
        <pc:sldMkLst>
          <pc:docMk/>
          <pc:sldMk cId="2907585443" sldId="264"/>
        </pc:sldMkLst>
        <pc:picChg chg="del">
          <ac:chgData name="Bird, Chris" userId="bc755951-c795-4bc4-88fb-751a86e11e79" providerId="ADAL" clId="{A74C7162-09AE-4F42-8F4C-936C6684C8A4}" dt="2025-08-29T14:27:51.300" v="7" actId="478"/>
          <ac:picMkLst>
            <pc:docMk/>
            <pc:sldMk cId="2907585443" sldId="264"/>
            <ac:picMk id="4" creationId="{4DD980EC-9318-EA57-3E96-BA6A8B8F399D}"/>
          </ac:picMkLst>
        </pc:picChg>
        <pc:picChg chg="add del mod">
          <ac:chgData name="Bird, Chris" userId="bc755951-c795-4bc4-88fb-751a86e11e79" providerId="ADAL" clId="{A74C7162-09AE-4F42-8F4C-936C6684C8A4}" dt="2025-08-29T14:29:58.449" v="10" actId="478"/>
          <ac:picMkLst>
            <pc:docMk/>
            <pc:sldMk cId="2907585443" sldId="264"/>
            <ac:picMk id="8" creationId="{1A85D6A6-CA27-E34E-203A-0E2EBCF1E428}"/>
          </ac:picMkLst>
        </pc:picChg>
        <pc:picChg chg="add mod">
          <ac:chgData name="Bird, Chris" userId="bc755951-c795-4bc4-88fb-751a86e11e79" providerId="ADAL" clId="{A74C7162-09AE-4F42-8F4C-936C6684C8A4}" dt="2025-08-29T14:30:17.070" v="13" actId="1076"/>
          <ac:picMkLst>
            <pc:docMk/>
            <pc:sldMk cId="2907585443" sldId="264"/>
            <ac:picMk id="10" creationId="{FC9D21FC-1982-D058-30D0-A4FC6C47CB0C}"/>
          </ac:picMkLst>
        </pc:picChg>
      </pc:sldChg>
      <pc:sldChg chg="addSp delSp modSp mod setBg">
        <pc:chgData name="Bird, Chris" userId="bc755951-c795-4bc4-88fb-751a86e11e79" providerId="ADAL" clId="{A74C7162-09AE-4F42-8F4C-936C6684C8A4}" dt="2025-08-29T14:52:21.544" v="33" actId="20577"/>
        <pc:sldMkLst>
          <pc:docMk/>
          <pc:sldMk cId="3984856477" sldId="266"/>
        </pc:sldMkLst>
        <pc:spChg chg="mod">
          <ac:chgData name="Bird, Chris" userId="bc755951-c795-4bc4-88fb-751a86e11e79" providerId="ADAL" clId="{A74C7162-09AE-4F42-8F4C-936C6684C8A4}" dt="2025-08-29T14:51:24.553" v="20" actId="26606"/>
          <ac:spMkLst>
            <pc:docMk/>
            <pc:sldMk cId="3984856477" sldId="266"/>
            <ac:spMk id="2" creationId="{1F0463C9-CDE3-4088-8E64-692E0A210605}"/>
          </ac:spMkLst>
        </pc:spChg>
        <pc:spChg chg="mod">
          <ac:chgData name="Bird, Chris" userId="bc755951-c795-4bc4-88fb-751a86e11e79" providerId="ADAL" clId="{A74C7162-09AE-4F42-8F4C-936C6684C8A4}" dt="2025-08-29T14:52:21.544" v="33" actId="20577"/>
          <ac:spMkLst>
            <pc:docMk/>
            <pc:sldMk cId="3984856477" sldId="266"/>
            <ac:spMk id="3" creationId="{5B8240D7-B0E1-43E6-9B08-FCBF9EA07C1F}"/>
          </ac:spMkLst>
        </pc:spChg>
        <pc:spChg chg="add del">
          <ac:chgData name="Bird, Chris" userId="bc755951-c795-4bc4-88fb-751a86e11e79" providerId="ADAL" clId="{A74C7162-09AE-4F42-8F4C-936C6684C8A4}" dt="2025-08-29T14:51:24.553" v="20" actId="26606"/>
          <ac:spMkLst>
            <pc:docMk/>
            <pc:sldMk cId="3984856477" sldId="266"/>
            <ac:spMk id="11" creationId="{38468727-63BE-4191-B4A6-C30C82C0E986}"/>
          </ac:spMkLst>
        </pc:spChg>
        <pc:spChg chg="add del">
          <ac:chgData name="Bird, Chris" userId="bc755951-c795-4bc4-88fb-751a86e11e79" providerId="ADAL" clId="{A74C7162-09AE-4F42-8F4C-936C6684C8A4}" dt="2025-08-29T14:51:24.553" v="20" actId="26606"/>
          <ac:spMkLst>
            <pc:docMk/>
            <pc:sldMk cId="3984856477" sldId="266"/>
            <ac:spMk id="13" creationId="{9D355BB6-1BB8-4828-B246-CFB31742D7B8}"/>
          </ac:spMkLst>
        </pc:spChg>
        <pc:spChg chg="add del">
          <ac:chgData name="Bird, Chris" userId="bc755951-c795-4bc4-88fb-751a86e11e79" providerId="ADAL" clId="{A74C7162-09AE-4F42-8F4C-936C6684C8A4}" dt="2025-08-29T14:51:24.553" v="20" actId="26606"/>
          <ac:spMkLst>
            <pc:docMk/>
            <pc:sldMk cId="3984856477" sldId="266"/>
            <ac:spMk id="15" creationId="{CA52A9B9-B2B3-46F0-9D53-0EFF9905BF8F}"/>
          </ac:spMkLst>
        </pc:spChg>
        <pc:picChg chg="add mod">
          <ac:chgData name="Bird, Chris" userId="bc755951-c795-4bc4-88fb-751a86e11e79" providerId="ADAL" clId="{A74C7162-09AE-4F42-8F4C-936C6684C8A4}" dt="2025-08-29T14:51:30.196" v="21" actId="1076"/>
          <ac:picMkLst>
            <pc:docMk/>
            <pc:sldMk cId="3984856477" sldId="266"/>
            <ac:picMk id="5" creationId="{09191554-4879-1682-5905-C6D8295F1172}"/>
          </ac:picMkLst>
        </pc:picChg>
        <pc:picChg chg="mod">
          <ac:chgData name="Bird, Chris" userId="bc755951-c795-4bc4-88fb-751a86e11e79" providerId="ADAL" clId="{A74C7162-09AE-4F42-8F4C-936C6684C8A4}" dt="2025-08-29T14:51:24.553" v="20" actId="26606"/>
          <ac:picMkLst>
            <pc:docMk/>
            <pc:sldMk cId="3984856477" sldId="266"/>
            <ac:picMk id="6" creationId="{193B5D39-F307-D64B-982B-E3BF961EBC13}"/>
          </ac:picMkLst>
        </pc:picChg>
      </pc:sldChg>
      <pc:sldChg chg="addSp modSp mod">
        <pc:chgData name="Bird, Chris" userId="bc755951-c795-4bc4-88fb-751a86e11e79" providerId="ADAL" clId="{A74C7162-09AE-4F42-8F4C-936C6684C8A4}" dt="2025-08-29T15:23:05.706" v="385"/>
        <pc:sldMkLst>
          <pc:docMk/>
          <pc:sldMk cId="2580575630" sldId="283"/>
        </pc:sldMkLst>
        <pc:spChg chg="mod">
          <ac:chgData name="Bird, Chris" userId="bc755951-c795-4bc4-88fb-751a86e11e79" providerId="ADAL" clId="{A74C7162-09AE-4F42-8F4C-936C6684C8A4}" dt="2025-08-29T15:22:22.044" v="380" actId="20577"/>
          <ac:spMkLst>
            <pc:docMk/>
            <pc:sldMk cId="2580575630" sldId="283"/>
            <ac:spMk id="2" creationId="{C5464343-8705-4E10-B6F9-536573D3110D}"/>
          </ac:spMkLst>
        </pc:spChg>
        <pc:picChg chg="add mod">
          <ac:chgData name="Bird, Chris" userId="bc755951-c795-4bc4-88fb-751a86e11e79" providerId="ADAL" clId="{A74C7162-09AE-4F42-8F4C-936C6684C8A4}" dt="2025-08-29T15:23:05.706" v="385"/>
          <ac:picMkLst>
            <pc:docMk/>
            <pc:sldMk cId="2580575630" sldId="283"/>
            <ac:picMk id="6" creationId="{AC72AEC4-2187-C95C-0F22-C7F18E3E67B1}"/>
          </ac:picMkLst>
        </pc:picChg>
      </pc:sldChg>
      <pc:sldChg chg="modSp mod">
        <pc:chgData name="Bird, Chris" userId="bc755951-c795-4bc4-88fb-751a86e11e79" providerId="ADAL" clId="{A74C7162-09AE-4F42-8F4C-936C6684C8A4}" dt="2025-08-29T14:26:32.507" v="2" actId="207"/>
        <pc:sldMkLst>
          <pc:docMk/>
          <pc:sldMk cId="3774459180" sldId="284"/>
        </pc:sldMkLst>
        <pc:spChg chg="mod">
          <ac:chgData name="Bird, Chris" userId="bc755951-c795-4bc4-88fb-751a86e11e79" providerId="ADAL" clId="{A74C7162-09AE-4F42-8F4C-936C6684C8A4}" dt="2025-08-29T14:26:32.507" v="2" actId="207"/>
          <ac:spMkLst>
            <pc:docMk/>
            <pc:sldMk cId="3774459180" sldId="284"/>
            <ac:spMk id="3" creationId="{D1A99F56-959D-4CE2-B3AC-4401F3B5C982}"/>
          </ac:spMkLst>
        </pc:spChg>
      </pc:sldChg>
      <pc:sldChg chg="addSp delSp modSp mod">
        <pc:chgData name="Bird, Chris" userId="bc755951-c795-4bc4-88fb-751a86e11e79" providerId="ADAL" clId="{A74C7162-09AE-4F42-8F4C-936C6684C8A4}" dt="2025-08-29T15:23:21.413" v="389" actId="478"/>
        <pc:sldMkLst>
          <pc:docMk/>
          <pc:sldMk cId="3246130597" sldId="285"/>
        </pc:sldMkLst>
        <pc:picChg chg="add del mod">
          <ac:chgData name="Bird, Chris" userId="bc755951-c795-4bc4-88fb-751a86e11e79" providerId="ADAL" clId="{A74C7162-09AE-4F42-8F4C-936C6684C8A4}" dt="2025-08-29T15:23:21.413" v="389" actId="478"/>
          <ac:picMkLst>
            <pc:docMk/>
            <pc:sldMk cId="3246130597" sldId="285"/>
            <ac:picMk id="5" creationId="{610205A8-40CB-5A82-8421-E838EEC35C27}"/>
          </ac:picMkLst>
        </pc:picChg>
      </pc:sldChg>
      <pc:sldChg chg="addSp delSp modSp add mod ord">
        <pc:chgData name="Bird, Chris" userId="bc755951-c795-4bc4-88fb-751a86e11e79" providerId="ADAL" clId="{A74C7162-09AE-4F42-8F4C-936C6684C8A4}" dt="2025-08-29T15:04:27.712" v="100" actId="20577"/>
        <pc:sldMkLst>
          <pc:docMk/>
          <pc:sldMk cId="574108661" sldId="286"/>
        </pc:sldMkLst>
        <pc:spChg chg="mod">
          <ac:chgData name="Bird, Chris" userId="bc755951-c795-4bc4-88fb-751a86e11e79" providerId="ADAL" clId="{A74C7162-09AE-4F42-8F4C-936C6684C8A4}" dt="2025-08-29T15:00:20.214" v="46" actId="20577"/>
          <ac:spMkLst>
            <pc:docMk/>
            <pc:sldMk cId="574108661" sldId="286"/>
            <ac:spMk id="2" creationId="{3320754F-5C02-3870-A3C0-8A726F168875}"/>
          </ac:spMkLst>
        </pc:spChg>
        <pc:spChg chg="mod">
          <ac:chgData name="Bird, Chris" userId="bc755951-c795-4bc4-88fb-751a86e11e79" providerId="ADAL" clId="{A74C7162-09AE-4F42-8F4C-936C6684C8A4}" dt="2025-08-29T15:04:27.712" v="100" actId="20577"/>
          <ac:spMkLst>
            <pc:docMk/>
            <pc:sldMk cId="574108661" sldId="286"/>
            <ac:spMk id="3" creationId="{747F8F87-245C-D5BF-BD60-7C83285EB564}"/>
          </ac:spMkLst>
        </pc:spChg>
        <pc:spChg chg="mod">
          <ac:chgData name="Bird, Chris" userId="bc755951-c795-4bc4-88fb-751a86e11e79" providerId="ADAL" clId="{A74C7162-09AE-4F42-8F4C-936C6684C8A4}" dt="2025-08-29T15:03:57.839" v="72" actId="27636"/>
          <ac:spMkLst>
            <pc:docMk/>
            <pc:sldMk cId="574108661" sldId="286"/>
            <ac:spMk id="4" creationId="{F9E7A3A6-99D8-2B2A-C9DD-F4AABB5C2533}"/>
          </ac:spMkLst>
        </pc:spChg>
        <pc:picChg chg="add mod modCrop">
          <ac:chgData name="Bird, Chris" userId="bc755951-c795-4bc4-88fb-751a86e11e79" providerId="ADAL" clId="{A74C7162-09AE-4F42-8F4C-936C6684C8A4}" dt="2025-08-29T15:02:09.330" v="57" actId="1076"/>
          <ac:picMkLst>
            <pc:docMk/>
            <pc:sldMk cId="574108661" sldId="286"/>
            <ac:picMk id="6" creationId="{355D12F1-D6F3-A721-B718-799285E68033}"/>
          </ac:picMkLst>
        </pc:picChg>
        <pc:picChg chg="del">
          <ac:chgData name="Bird, Chris" userId="bc755951-c795-4bc4-88fb-751a86e11e79" providerId="ADAL" clId="{A74C7162-09AE-4F42-8F4C-936C6684C8A4}" dt="2025-08-29T15:01:31.702" v="49" actId="478"/>
          <ac:picMkLst>
            <pc:docMk/>
            <pc:sldMk cId="574108661" sldId="286"/>
            <ac:picMk id="7" creationId="{417A525D-1B80-ECC4-5773-4E7101AE8AB2}"/>
          </ac:picMkLst>
        </pc:picChg>
      </pc:sldChg>
      <pc:sldChg chg="addSp delSp modSp add mod setBg">
        <pc:chgData name="Bird, Chris" userId="bc755951-c795-4bc4-88fb-751a86e11e79" providerId="ADAL" clId="{A74C7162-09AE-4F42-8F4C-936C6684C8A4}" dt="2025-08-29T15:17:18.965" v="319" actId="1036"/>
        <pc:sldMkLst>
          <pc:docMk/>
          <pc:sldMk cId="1080666849" sldId="287"/>
        </pc:sldMkLst>
        <pc:spChg chg="mod">
          <ac:chgData name="Bird, Chris" userId="bc755951-c795-4bc4-88fb-751a86e11e79" providerId="ADAL" clId="{A74C7162-09AE-4F42-8F4C-936C6684C8A4}" dt="2025-08-29T15:09:37.020" v="244" actId="14100"/>
          <ac:spMkLst>
            <pc:docMk/>
            <pc:sldMk cId="1080666849" sldId="287"/>
            <ac:spMk id="2" creationId="{5B52306A-BE08-9EA6-F488-0534124BD7AF}"/>
          </ac:spMkLst>
        </pc:spChg>
        <pc:spChg chg="del">
          <ac:chgData name="Bird, Chris" userId="bc755951-c795-4bc4-88fb-751a86e11e79" providerId="ADAL" clId="{A74C7162-09AE-4F42-8F4C-936C6684C8A4}" dt="2025-08-29T15:06:08.064" v="214" actId="478"/>
          <ac:spMkLst>
            <pc:docMk/>
            <pc:sldMk cId="1080666849" sldId="287"/>
            <ac:spMk id="3" creationId="{36B2054E-10AA-55A3-C7B4-EE81596EBC52}"/>
          </ac:spMkLst>
        </pc:spChg>
        <pc:spChg chg="del">
          <ac:chgData name="Bird, Chris" userId="bc755951-c795-4bc4-88fb-751a86e11e79" providerId="ADAL" clId="{A74C7162-09AE-4F42-8F4C-936C6684C8A4}" dt="2025-08-29T15:06:08.064" v="214" actId="478"/>
          <ac:spMkLst>
            <pc:docMk/>
            <pc:sldMk cId="1080666849" sldId="287"/>
            <ac:spMk id="4" creationId="{EED984F6-034A-AC3E-B8BB-B225400C64D5}"/>
          </ac:spMkLst>
        </pc:spChg>
        <pc:spChg chg="add del mod">
          <ac:chgData name="Bird, Chris" userId="bc755951-c795-4bc4-88fb-751a86e11e79" providerId="ADAL" clId="{A74C7162-09AE-4F42-8F4C-936C6684C8A4}" dt="2025-08-29T15:08:03.170" v="224"/>
          <ac:spMkLst>
            <pc:docMk/>
            <pc:sldMk cId="1080666849" sldId="287"/>
            <ac:spMk id="6" creationId="{25B3C181-C12F-74A0-727E-2FBDB850FBEE}"/>
          </ac:spMkLst>
        </pc:spChg>
        <pc:spChg chg="add del mod">
          <ac:chgData name="Bird, Chris" userId="bc755951-c795-4bc4-88fb-751a86e11e79" providerId="ADAL" clId="{A74C7162-09AE-4F42-8F4C-936C6684C8A4}" dt="2025-08-29T15:06:12.969" v="215"/>
          <ac:spMkLst>
            <pc:docMk/>
            <pc:sldMk cId="1080666849" sldId="287"/>
            <ac:spMk id="9" creationId="{A1D0970E-39EE-5583-9A6A-5E005713F12A}"/>
          </ac:spMkLst>
        </pc:spChg>
        <pc:spChg chg="add del">
          <ac:chgData name="Bird, Chris" userId="bc755951-c795-4bc4-88fb-751a86e11e79" providerId="ADAL" clId="{A74C7162-09AE-4F42-8F4C-936C6684C8A4}" dt="2025-08-29T15:08:44.287" v="236" actId="26606"/>
          <ac:spMkLst>
            <pc:docMk/>
            <pc:sldMk cId="1080666849" sldId="287"/>
            <ac:spMk id="17" creationId="{DCE79D5B-8A6B-8DA8-3FCB-0D8E02B5A0C0}"/>
          </ac:spMkLst>
        </pc:spChg>
        <pc:spChg chg="add del">
          <ac:chgData name="Bird, Chris" userId="bc755951-c795-4bc4-88fb-751a86e11e79" providerId="ADAL" clId="{A74C7162-09AE-4F42-8F4C-936C6684C8A4}" dt="2025-08-29T15:08:44.287" v="236" actId="26606"/>
          <ac:spMkLst>
            <pc:docMk/>
            <pc:sldMk cId="1080666849" sldId="287"/>
            <ac:spMk id="20" creationId="{38468727-63BE-4191-B4A6-C30C82C0E986}"/>
          </ac:spMkLst>
        </pc:spChg>
        <pc:spChg chg="add del">
          <ac:chgData name="Bird, Chris" userId="bc755951-c795-4bc4-88fb-751a86e11e79" providerId="ADAL" clId="{A74C7162-09AE-4F42-8F4C-936C6684C8A4}" dt="2025-08-29T15:08:44.287" v="236" actId="26606"/>
          <ac:spMkLst>
            <pc:docMk/>
            <pc:sldMk cId="1080666849" sldId="287"/>
            <ac:spMk id="22" creationId="{9D355BB6-1BB8-4828-B246-CFB31742D7B8}"/>
          </ac:spMkLst>
        </pc:spChg>
        <pc:spChg chg="add del">
          <ac:chgData name="Bird, Chris" userId="bc755951-c795-4bc4-88fb-751a86e11e79" providerId="ADAL" clId="{A74C7162-09AE-4F42-8F4C-936C6684C8A4}" dt="2025-08-29T15:08:44.287" v="236" actId="26606"/>
          <ac:spMkLst>
            <pc:docMk/>
            <pc:sldMk cId="1080666849" sldId="287"/>
            <ac:spMk id="24" creationId="{CA52A9B9-B2B3-46F0-9D53-0EFF9905BF8F}"/>
          </ac:spMkLst>
        </pc:spChg>
        <pc:picChg chg="del">
          <ac:chgData name="Bird, Chris" userId="bc755951-c795-4bc4-88fb-751a86e11e79" providerId="ADAL" clId="{A74C7162-09AE-4F42-8F4C-936C6684C8A4}" dt="2025-08-29T15:05:24.500" v="102" actId="478"/>
          <ac:picMkLst>
            <pc:docMk/>
            <pc:sldMk cId="1080666849" sldId="287"/>
            <ac:picMk id="7" creationId="{87C228D4-B6E7-32C3-AC10-2548F57C94DE}"/>
          </ac:picMkLst>
        </pc:picChg>
        <pc:picChg chg="add mod modCrop">
          <ac:chgData name="Bird, Chris" userId="bc755951-c795-4bc4-88fb-751a86e11e79" providerId="ADAL" clId="{A74C7162-09AE-4F42-8F4C-936C6684C8A4}" dt="2025-08-29T15:09:24.452" v="241" actId="1076"/>
          <ac:picMkLst>
            <pc:docMk/>
            <pc:sldMk cId="1080666849" sldId="287"/>
            <ac:picMk id="11" creationId="{36622FF0-C342-D104-EB92-E1C8C4347002}"/>
          </ac:picMkLst>
        </pc:picChg>
        <pc:picChg chg="add mod">
          <ac:chgData name="Bird, Chris" userId="bc755951-c795-4bc4-88fb-751a86e11e79" providerId="ADAL" clId="{A74C7162-09AE-4F42-8F4C-936C6684C8A4}" dt="2025-08-29T15:09:28.703" v="242" actId="1076"/>
          <ac:picMkLst>
            <pc:docMk/>
            <pc:sldMk cId="1080666849" sldId="287"/>
            <ac:picMk id="13" creationId="{315623A9-A687-623A-7220-CAA827136804}"/>
          </ac:picMkLst>
        </pc:picChg>
        <pc:picChg chg="add mod modCrop">
          <ac:chgData name="Bird, Chris" userId="bc755951-c795-4bc4-88fb-751a86e11e79" providerId="ADAL" clId="{A74C7162-09AE-4F42-8F4C-936C6684C8A4}" dt="2025-08-29T15:11:05.280" v="254" actId="1076"/>
          <ac:picMkLst>
            <pc:docMk/>
            <pc:sldMk cId="1080666849" sldId="287"/>
            <ac:picMk id="15" creationId="{BD7E0E60-34AA-6A8C-F664-A35FC0CAB3AC}"/>
          </ac:picMkLst>
        </pc:picChg>
        <pc:picChg chg="add mod">
          <ac:chgData name="Bird, Chris" userId="bc755951-c795-4bc4-88fb-751a86e11e79" providerId="ADAL" clId="{A74C7162-09AE-4F42-8F4C-936C6684C8A4}" dt="2025-08-29T15:11:48.500" v="258" actId="1076"/>
          <ac:picMkLst>
            <pc:docMk/>
            <pc:sldMk cId="1080666849" sldId="287"/>
            <ac:picMk id="18" creationId="{A235DB75-A49C-BD38-5DA1-81931F55F656}"/>
          </ac:picMkLst>
        </pc:picChg>
        <pc:picChg chg="add mod">
          <ac:chgData name="Bird, Chris" userId="bc755951-c795-4bc4-88fb-751a86e11e79" providerId="ADAL" clId="{A74C7162-09AE-4F42-8F4C-936C6684C8A4}" dt="2025-08-29T15:13:41.492" v="273" actId="1076"/>
          <ac:picMkLst>
            <pc:docMk/>
            <pc:sldMk cId="1080666849" sldId="287"/>
            <ac:picMk id="21" creationId="{C3663553-ED39-0117-75B7-AC8B51434F4B}"/>
          </ac:picMkLst>
        </pc:picChg>
        <pc:picChg chg="add mod">
          <ac:chgData name="Bird, Chris" userId="bc755951-c795-4bc4-88fb-751a86e11e79" providerId="ADAL" clId="{A74C7162-09AE-4F42-8F4C-936C6684C8A4}" dt="2025-08-29T15:13:38.131" v="272" actId="1076"/>
          <ac:picMkLst>
            <pc:docMk/>
            <pc:sldMk cId="1080666849" sldId="287"/>
            <ac:picMk id="25" creationId="{EDB61970-2FC3-97B8-99DC-0C68F3CAAF4D}"/>
          </ac:picMkLst>
        </pc:picChg>
        <pc:picChg chg="add mod">
          <ac:chgData name="Bird, Chris" userId="bc755951-c795-4bc4-88fb-751a86e11e79" providerId="ADAL" clId="{A74C7162-09AE-4F42-8F4C-936C6684C8A4}" dt="2025-08-29T15:17:18.965" v="319" actId="1036"/>
          <ac:picMkLst>
            <pc:docMk/>
            <pc:sldMk cId="1080666849" sldId="287"/>
            <ac:picMk id="27" creationId="{6AB671BD-561E-EA4D-5067-D2EB3F346DAD}"/>
          </ac:picMkLst>
        </pc:picChg>
        <pc:picChg chg="add mod">
          <ac:chgData name="Bird, Chris" userId="bc755951-c795-4bc4-88fb-751a86e11e79" providerId="ADAL" clId="{A74C7162-09AE-4F42-8F4C-936C6684C8A4}" dt="2025-08-29T15:17:18.965" v="319" actId="1036"/>
          <ac:picMkLst>
            <pc:docMk/>
            <pc:sldMk cId="1080666849" sldId="287"/>
            <ac:picMk id="29" creationId="{DDCAB6D3-9073-28BE-7C03-27CE4AA27317}"/>
          </ac:picMkLst>
        </pc:picChg>
        <pc:picChg chg="add mod">
          <ac:chgData name="Bird, Chris" userId="bc755951-c795-4bc4-88fb-751a86e11e79" providerId="ADAL" clId="{A74C7162-09AE-4F42-8F4C-936C6684C8A4}" dt="2025-08-29T15:15:21.118" v="290" actId="1076"/>
          <ac:picMkLst>
            <pc:docMk/>
            <pc:sldMk cId="1080666849" sldId="287"/>
            <ac:picMk id="31" creationId="{AF01E721-1BD2-AA01-C08F-2FFEA2D79B68}"/>
          </ac:picMkLst>
        </pc:picChg>
        <pc:picChg chg="add del mod">
          <ac:chgData name="Bird, Chris" userId="bc755951-c795-4bc4-88fb-751a86e11e79" providerId="ADAL" clId="{A74C7162-09AE-4F42-8F4C-936C6684C8A4}" dt="2025-08-29T15:16:17.263" v="295" actId="478"/>
          <ac:picMkLst>
            <pc:docMk/>
            <pc:sldMk cId="1080666849" sldId="287"/>
            <ac:picMk id="33" creationId="{E306C82B-96C2-F5D3-55A1-3229166AA7A5}"/>
          </ac:picMkLst>
        </pc:picChg>
        <pc:picChg chg="add mod">
          <ac:chgData name="Bird, Chris" userId="bc755951-c795-4bc4-88fb-751a86e11e79" providerId="ADAL" clId="{A74C7162-09AE-4F42-8F4C-936C6684C8A4}" dt="2025-08-29T15:17:18.965" v="319" actId="1036"/>
          <ac:picMkLst>
            <pc:docMk/>
            <pc:sldMk cId="1080666849" sldId="287"/>
            <ac:picMk id="35" creationId="{961A2BB0-5449-A9C2-EC9B-E2B3587F3866}"/>
          </ac:picMkLst>
        </pc:picChg>
      </pc:sldChg>
      <pc:sldChg chg="addSp delSp modSp new mod modClrScheme chgLayout">
        <pc:chgData name="Bird, Chris" userId="bc755951-c795-4bc4-88fb-751a86e11e79" providerId="ADAL" clId="{A74C7162-09AE-4F42-8F4C-936C6684C8A4}" dt="2025-08-29T15:20:34.058" v="366" actId="20577"/>
        <pc:sldMkLst>
          <pc:docMk/>
          <pc:sldMk cId="1806515906" sldId="288"/>
        </pc:sldMkLst>
        <pc:spChg chg="del mod ord">
          <ac:chgData name="Bird, Chris" userId="bc755951-c795-4bc4-88fb-751a86e11e79" providerId="ADAL" clId="{A74C7162-09AE-4F42-8F4C-936C6684C8A4}" dt="2025-08-29T15:20:14.275" v="321" actId="700"/>
          <ac:spMkLst>
            <pc:docMk/>
            <pc:sldMk cId="1806515906" sldId="288"/>
            <ac:spMk id="2" creationId="{B4173168-FE81-3762-4500-09BBFEB8BB58}"/>
          </ac:spMkLst>
        </pc:spChg>
        <pc:spChg chg="del mod ord">
          <ac:chgData name="Bird, Chris" userId="bc755951-c795-4bc4-88fb-751a86e11e79" providerId="ADAL" clId="{A74C7162-09AE-4F42-8F4C-936C6684C8A4}" dt="2025-08-29T15:20:14.275" v="321" actId="700"/>
          <ac:spMkLst>
            <pc:docMk/>
            <pc:sldMk cId="1806515906" sldId="288"/>
            <ac:spMk id="3" creationId="{F6EEE713-5C94-6A58-880F-238180FE320F}"/>
          </ac:spMkLst>
        </pc:spChg>
        <pc:spChg chg="del">
          <ac:chgData name="Bird, Chris" userId="bc755951-c795-4bc4-88fb-751a86e11e79" providerId="ADAL" clId="{A74C7162-09AE-4F42-8F4C-936C6684C8A4}" dt="2025-08-29T15:20:14.275" v="321" actId="700"/>
          <ac:spMkLst>
            <pc:docMk/>
            <pc:sldMk cId="1806515906" sldId="288"/>
            <ac:spMk id="4" creationId="{0B4285B0-3079-BB1E-24DC-7979FD5957E1}"/>
          </ac:spMkLst>
        </pc:spChg>
        <pc:spChg chg="add mod ord">
          <ac:chgData name="Bird, Chris" userId="bc755951-c795-4bc4-88fb-751a86e11e79" providerId="ADAL" clId="{A74C7162-09AE-4F42-8F4C-936C6684C8A4}" dt="2025-08-29T15:20:34.058" v="366" actId="20577"/>
          <ac:spMkLst>
            <pc:docMk/>
            <pc:sldMk cId="1806515906" sldId="288"/>
            <ac:spMk id="5" creationId="{9C58DF33-F4F5-7D61-2B6F-064C98DBDAB0}"/>
          </ac:spMkLst>
        </pc:spChg>
        <pc:spChg chg="add mod ord">
          <ac:chgData name="Bird, Chris" userId="bc755951-c795-4bc4-88fb-751a86e11e79" providerId="ADAL" clId="{A74C7162-09AE-4F42-8F4C-936C6684C8A4}" dt="2025-08-29T15:20:14.275" v="321" actId="700"/>
          <ac:spMkLst>
            <pc:docMk/>
            <pc:sldMk cId="1806515906" sldId="288"/>
            <ac:spMk id="6" creationId="{C95F2E06-FCE1-DE25-6095-F55C30C0EC6F}"/>
          </ac:spMkLst>
        </pc:spChg>
      </pc:sldChg>
      <pc:sldChg chg="addSp modSp add mod modAnim">
        <pc:chgData name="Bird, Chris" userId="bc755951-c795-4bc4-88fb-751a86e11e79" providerId="ADAL" clId="{A74C7162-09AE-4F42-8F4C-936C6684C8A4}" dt="2025-08-29T15:24:09.310" v="394"/>
        <pc:sldMkLst>
          <pc:docMk/>
          <pc:sldMk cId="4124566763" sldId="289"/>
        </pc:sldMkLst>
        <pc:spChg chg="add mod">
          <ac:chgData name="Bird, Chris" userId="bc755951-c795-4bc4-88fb-751a86e11e79" providerId="ADAL" clId="{A74C7162-09AE-4F42-8F4C-936C6684C8A4}" dt="2025-08-29T15:23:58.724" v="393" actId="207"/>
          <ac:spMkLst>
            <pc:docMk/>
            <pc:sldMk cId="4124566763" sldId="289"/>
            <ac:spMk id="3" creationId="{AC9229C8-F4B7-E5B8-1EFD-3456B338B064}"/>
          </ac:spMkLst>
        </pc:spChg>
      </pc:sldChg>
      <pc:sldChg chg="modSp add mod">
        <pc:chgData name="Bird, Chris" userId="bc755951-c795-4bc4-88fb-751a86e11e79" providerId="ADAL" clId="{A74C7162-09AE-4F42-8F4C-936C6684C8A4}" dt="2025-08-29T15:25:52.640" v="413" actId="20577"/>
        <pc:sldMkLst>
          <pc:docMk/>
          <pc:sldMk cId="3386400855" sldId="290"/>
        </pc:sldMkLst>
        <pc:spChg chg="mod">
          <ac:chgData name="Bird, Chris" userId="bc755951-c795-4bc4-88fb-751a86e11e79" providerId="ADAL" clId="{A74C7162-09AE-4F42-8F4C-936C6684C8A4}" dt="2025-08-29T15:25:52.640" v="413" actId="20577"/>
          <ac:spMkLst>
            <pc:docMk/>
            <pc:sldMk cId="3386400855" sldId="290"/>
            <ac:spMk id="2" creationId="{DBD703AB-0043-4927-AAA2-431A03FDB73D}"/>
          </ac:spMkLst>
        </pc:spChg>
      </pc:sldChg>
      <pc:sldChg chg="modSp new mod">
        <pc:chgData name="Bird, Chris" userId="bc755951-c795-4bc4-88fb-751a86e11e79" providerId="ADAL" clId="{A74C7162-09AE-4F42-8F4C-936C6684C8A4}" dt="2025-08-29T15:31:11.277" v="838" actId="20577"/>
        <pc:sldMkLst>
          <pc:docMk/>
          <pc:sldMk cId="4022004415" sldId="291"/>
        </pc:sldMkLst>
        <pc:spChg chg="mod">
          <ac:chgData name="Bird, Chris" userId="bc755951-c795-4bc4-88fb-751a86e11e79" providerId="ADAL" clId="{A74C7162-09AE-4F42-8F4C-936C6684C8A4}" dt="2025-08-29T15:30:48.716" v="793" actId="20577"/>
          <ac:spMkLst>
            <pc:docMk/>
            <pc:sldMk cId="4022004415" sldId="291"/>
            <ac:spMk id="2" creationId="{C40D46A8-2D62-130B-3179-D391316F2948}"/>
          </ac:spMkLst>
        </pc:spChg>
        <pc:spChg chg="mod">
          <ac:chgData name="Bird, Chris" userId="bc755951-c795-4bc4-88fb-751a86e11e79" providerId="ADAL" clId="{A74C7162-09AE-4F42-8F4C-936C6684C8A4}" dt="2025-08-29T15:31:11.277" v="838" actId="20577"/>
          <ac:spMkLst>
            <pc:docMk/>
            <pc:sldMk cId="4022004415" sldId="291"/>
            <ac:spMk id="3" creationId="{7AE9003E-9B3B-5102-DF62-18DF97D80E99}"/>
          </ac:spMkLst>
        </pc:spChg>
        <pc:spChg chg="mod">
          <ac:chgData name="Bird, Chris" userId="bc755951-c795-4bc4-88fb-751a86e11e79" providerId="ADAL" clId="{A74C7162-09AE-4F42-8F4C-936C6684C8A4}" dt="2025-08-29T15:30:05.819" v="774" actId="20577"/>
          <ac:spMkLst>
            <pc:docMk/>
            <pc:sldMk cId="4022004415" sldId="291"/>
            <ac:spMk id="4" creationId="{310C3546-E665-C646-2A35-1B2AB2F2898D}"/>
          </ac:spMkLst>
        </pc:spChg>
      </pc:sldChg>
      <pc:sldChg chg="addSp modSp new mod">
        <pc:chgData name="Bird, Chris" userId="bc755951-c795-4bc4-88fb-751a86e11e79" providerId="ADAL" clId="{A74C7162-09AE-4F42-8F4C-936C6684C8A4}" dt="2025-08-29T15:35:53.081" v="943" actId="20577"/>
        <pc:sldMkLst>
          <pc:docMk/>
          <pc:sldMk cId="2678835748" sldId="292"/>
        </pc:sldMkLst>
        <pc:spChg chg="mod">
          <ac:chgData name="Bird, Chris" userId="bc755951-c795-4bc4-88fb-751a86e11e79" providerId="ADAL" clId="{A74C7162-09AE-4F42-8F4C-936C6684C8A4}" dt="2025-08-29T15:35:22.833" v="923" actId="1076"/>
          <ac:spMkLst>
            <pc:docMk/>
            <pc:sldMk cId="2678835748" sldId="292"/>
            <ac:spMk id="2" creationId="{0ACC8D29-73F9-F5CE-C8E1-80A1CD85D936}"/>
          </ac:spMkLst>
        </pc:spChg>
        <pc:spChg chg="mod">
          <ac:chgData name="Bird, Chris" userId="bc755951-c795-4bc4-88fb-751a86e11e79" providerId="ADAL" clId="{A74C7162-09AE-4F42-8F4C-936C6684C8A4}" dt="2025-08-29T15:35:36.894" v="932" actId="20577"/>
          <ac:spMkLst>
            <pc:docMk/>
            <pc:sldMk cId="2678835748" sldId="292"/>
            <ac:spMk id="3" creationId="{537EB0F6-29AB-7764-53F2-1EF48536818C}"/>
          </ac:spMkLst>
        </pc:spChg>
        <pc:spChg chg="mod">
          <ac:chgData name="Bird, Chris" userId="bc755951-c795-4bc4-88fb-751a86e11e79" providerId="ADAL" clId="{A74C7162-09AE-4F42-8F4C-936C6684C8A4}" dt="2025-08-29T15:35:53.081" v="943" actId="20577"/>
          <ac:spMkLst>
            <pc:docMk/>
            <pc:sldMk cId="2678835748" sldId="292"/>
            <ac:spMk id="4" creationId="{082E49C6-6CE1-DD6C-241E-5E4F06714F94}"/>
          </ac:spMkLst>
        </pc:spChg>
        <pc:picChg chg="add mod">
          <ac:chgData name="Bird, Chris" userId="bc755951-c795-4bc4-88fb-751a86e11e79" providerId="ADAL" clId="{A74C7162-09AE-4F42-8F4C-936C6684C8A4}" dt="2025-08-29T15:34:14.005" v="918" actId="1076"/>
          <ac:picMkLst>
            <pc:docMk/>
            <pc:sldMk cId="2678835748" sldId="292"/>
            <ac:picMk id="6" creationId="{65FDD493-1564-8B6D-2871-C64D27A9EE1B}"/>
          </ac:picMkLst>
        </pc:picChg>
        <pc:picChg chg="add mod">
          <ac:chgData name="Bird, Chris" userId="bc755951-c795-4bc4-88fb-751a86e11e79" providerId="ADAL" clId="{A74C7162-09AE-4F42-8F4C-936C6684C8A4}" dt="2025-08-29T15:35:12.696" v="922" actId="1076"/>
          <ac:picMkLst>
            <pc:docMk/>
            <pc:sldMk cId="2678835748" sldId="292"/>
            <ac:picMk id="8" creationId="{62E1BD93-E4F7-09F3-D30B-D65FD10AA792}"/>
          </ac:picMkLst>
        </pc:picChg>
      </pc:sldChg>
    </pc:docChg>
  </pc:docChgLst>
  <pc:docChgLst>
    <pc:chgData name="Bird, Chris" userId="bc755951-c795-4bc4-88fb-751a86e11e79" providerId="ADAL" clId="{BD57A3DF-DE80-43DA-B168-5737447BAFC1}"/>
    <pc:docChg chg="undo custSel modSld">
      <pc:chgData name="Bird, Chris" userId="bc755951-c795-4bc4-88fb-751a86e11e79" providerId="ADAL" clId="{BD57A3DF-DE80-43DA-B168-5737447BAFC1}" dt="2024-08-30T16:25:08.165" v="522" actId="478"/>
      <pc:docMkLst>
        <pc:docMk/>
      </pc:docMkLst>
      <pc:sldChg chg="modSp mod">
        <pc:chgData name="Bird, Chris" userId="bc755951-c795-4bc4-88fb-751a86e11e79" providerId="ADAL" clId="{BD57A3DF-DE80-43DA-B168-5737447BAFC1}" dt="2024-08-30T15:32:56.641" v="23" actId="196"/>
        <pc:sldMkLst>
          <pc:docMk/>
          <pc:sldMk cId="2064251989" sldId="259"/>
        </pc:sldMkLst>
      </pc:sldChg>
      <pc:sldChg chg="addSp modSp mod">
        <pc:chgData name="Bird, Chris" userId="bc755951-c795-4bc4-88fb-751a86e11e79" providerId="ADAL" clId="{BD57A3DF-DE80-43DA-B168-5737447BAFC1}" dt="2024-08-30T15:37:27.837" v="43" actId="1076"/>
        <pc:sldMkLst>
          <pc:docMk/>
          <pc:sldMk cId="2907585443" sldId="264"/>
        </pc:sldMkLst>
      </pc:sldChg>
      <pc:sldChg chg="modSp mod">
        <pc:chgData name="Bird, Chris" userId="bc755951-c795-4bc4-88fb-751a86e11e79" providerId="ADAL" clId="{BD57A3DF-DE80-43DA-B168-5737447BAFC1}" dt="2024-08-30T15:51:10.330" v="281" actId="13926"/>
        <pc:sldMkLst>
          <pc:docMk/>
          <pc:sldMk cId="1764187716" sldId="265"/>
        </pc:sldMkLst>
      </pc:sldChg>
      <pc:sldChg chg="addSp delSp modSp mod">
        <pc:chgData name="Bird, Chris" userId="bc755951-c795-4bc4-88fb-751a86e11e79" providerId="ADAL" clId="{BD57A3DF-DE80-43DA-B168-5737447BAFC1}" dt="2024-08-30T15:53:38.461" v="402" actId="20577"/>
        <pc:sldMkLst>
          <pc:docMk/>
          <pc:sldMk cId="3984856477" sldId="266"/>
        </pc:sldMkLst>
      </pc:sldChg>
      <pc:sldChg chg="modSp mod">
        <pc:chgData name="Bird, Chris" userId="bc755951-c795-4bc4-88fb-751a86e11e79" providerId="ADAL" clId="{BD57A3DF-DE80-43DA-B168-5737447BAFC1}" dt="2024-08-30T15:56:37.903" v="494" actId="20577"/>
        <pc:sldMkLst>
          <pc:docMk/>
          <pc:sldMk cId="3789703095" sldId="267"/>
        </pc:sldMkLst>
      </pc:sldChg>
      <pc:sldChg chg="addSp modSp mod">
        <pc:chgData name="Bird, Chris" userId="bc755951-c795-4bc4-88fb-751a86e11e79" providerId="ADAL" clId="{BD57A3DF-DE80-43DA-B168-5737447BAFC1}" dt="2024-08-30T15:58:38.520" v="501" actId="1076"/>
        <pc:sldMkLst>
          <pc:docMk/>
          <pc:sldMk cId="2405492528" sldId="271"/>
        </pc:sldMkLst>
      </pc:sldChg>
      <pc:sldChg chg="modSp mod">
        <pc:chgData name="Bird, Chris" userId="bc755951-c795-4bc4-88fb-751a86e11e79" providerId="ADAL" clId="{BD57A3DF-DE80-43DA-B168-5737447BAFC1}" dt="2024-08-30T16:00:29.297" v="511" actId="20577"/>
        <pc:sldMkLst>
          <pc:docMk/>
          <pc:sldMk cId="2547823416" sldId="282"/>
        </pc:sldMkLst>
      </pc:sldChg>
      <pc:sldChg chg="addSp delSp modSp mod">
        <pc:chgData name="Bird, Chris" userId="bc755951-c795-4bc4-88fb-751a86e11e79" providerId="ADAL" clId="{BD57A3DF-DE80-43DA-B168-5737447BAFC1}" dt="2024-08-30T15:35:33.574" v="37" actId="478"/>
        <pc:sldMkLst>
          <pc:docMk/>
          <pc:sldMk cId="3774459180" sldId="284"/>
        </pc:sldMkLst>
      </pc:sldChg>
      <pc:sldChg chg="addSp delSp modSp mod">
        <pc:chgData name="Bird, Chris" userId="bc755951-c795-4bc4-88fb-751a86e11e79" providerId="ADAL" clId="{BD57A3DF-DE80-43DA-B168-5737447BAFC1}" dt="2024-08-30T16:25:08.165" v="522" actId="478"/>
        <pc:sldMkLst>
          <pc:docMk/>
          <pc:sldMk cId="3246130597" sldId="285"/>
        </pc:sldMkLst>
      </pc:sldChg>
    </pc:docChg>
  </pc:docChgLst>
  <pc:docChgLst>
    <pc:chgData name="Bird, Chris" userId="bc755951-c795-4bc4-88fb-751a86e11e79" providerId="ADAL" clId="{2CF541F7-8CE2-4E90-B94B-DDF6B2D3BA7D}"/>
    <pc:docChg chg="modSld">
      <pc:chgData name="Bird, Chris" userId="bc755951-c795-4bc4-88fb-751a86e11e79" providerId="ADAL" clId="{2CF541F7-8CE2-4E90-B94B-DDF6B2D3BA7D}" dt="2025-08-29T16:41:04.020" v="5" actId="1076"/>
      <pc:docMkLst>
        <pc:docMk/>
      </pc:docMkLst>
      <pc:sldChg chg="addSp modSp mod">
        <pc:chgData name="Bird, Chris" userId="bc755951-c795-4bc4-88fb-751a86e11e79" providerId="ADAL" clId="{2CF541F7-8CE2-4E90-B94B-DDF6B2D3BA7D}" dt="2025-08-29T16:41:04.020" v="5" actId="1076"/>
        <pc:sldMkLst>
          <pc:docMk/>
          <pc:sldMk cId="1080666849" sldId="287"/>
        </pc:sldMkLst>
        <pc:picChg chg="add mod">
          <ac:chgData name="Bird, Chris" userId="bc755951-c795-4bc4-88fb-751a86e11e79" providerId="ADAL" clId="{2CF541F7-8CE2-4E90-B94B-DDF6B2D3BA7D}" dt="2025-08-29T16:41:04.020" v="5" actId="1076"/>
          <ac:picMkLst>
            <pc:docMk/>
            <pc:sldMk cId="1080666849" sldId="287"/>
            <ac:picMk id="4" creationId="{A6AC99FE-F549-CB02-9CE4-F4E092CEDB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6160-88B5-4DE0-8E04-AEF967143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161DE-7BB1-478A-9407-0D1D10FB5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EE740-945F-4ED6-9356-FBA364B7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AD1B-6DE3-46A4-AD57-B64CDDFA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7EC0-8AC3-4B16-AD51-1776840E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95B9-3D0E-40A9-AA17-7703314F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4E4EA-D977-4AA6-9DC3-E02B82573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8861C-D6EB-434B-931F-D0676326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17B2-58FA-49DA-BEC9-B0E52D7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ED6E-A417-4858-88FB-67970A8A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6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6CF8A-3397-4CB2-A05E-8A38DBD28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6F0B4-941C-4ABC-B002-6BD0657C5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E6AD3-D51D-4CC6-A6D6-41FA6801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A433C-A40A-4E29-B9E9-0FEEC44B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2FCB0-FE59-4AB6-988C-44532F55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CC35-F70B-4732-BFC8-AD7F01E6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6214-24D2-4A2D-9D6B-09C88F66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A289-C8A0-40C6-8AF7-069B8E35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B653-673D-40F7-8235-D86DBE5F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CC944-7319-4B1C-B578-D4E6B68C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9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9F5B-830F-4F36-B659-92F6DD6F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A7C6D-ED4E-4B44-8E36-123E18928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3A27-8FA5-47D8-B0D6-4D245A6A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8F96D-BEE6-42F8-8B49-EC3A7F59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5B93C-5F79-4981-B2AE-91BD28AF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4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A3D0-02DD-4EDB-9750-4A9346B4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8AB62-2A38-4E7A-B0D9-2C87A4E70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B115B-94E2-4011-8A72-AC68C1A8B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65FC3-9D45-43D3-BBD3-4431D3EE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69DA5-14CE-4EF2-BA91-34BF8C27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2A37-0E8F-4F76-B09E-355250BD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6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BCB2-9C2D-408A-A108-ADEE0CE5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A5167-ED51-4569-A005-F7D45E44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50DE-0D61-42C1-AF43-674D899A6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F78E4-4FA8-482B-AB87-3F985B44B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31453-2036-4686-8B22-B128008CB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C501D2-E8D2-42D5-9F73-85CAB78C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60026-B086-4D0B-BE5F-384108B4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8124B9-2E1D-4A45-9885-A32F26D7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2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C5DB-1658-47A8-9C8B-E9DFDD48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43A0A-6B56-40CD-9BCD-A1B8BA884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8C594-9343-4BB7-B94B-5CCE6357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33B0D-EF49-4351-865B-4396A256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5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71523-73C4-463B-A0BF-710FEBAC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5AF8D-911B-48AB-8823-0D0F2DA0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EA30-A55D-4486-98B8-3EE6A4FD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3A8-6ECB-4AFD-AD5D-2D61608F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F1DC8-216D-4795-8FE5-2C2EDC2D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3BBC8-1368-4550-BA91-C5838DC0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6F55B-9ABD-4E9E-BD7B-A9E870BB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EF0C3-8BCC-48A2-8A80-7F7AC2358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FF5C4-90DD-4801-9861-3D1DBBB2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03E8-E0B1-4DB0-9727-4503E0480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83ECC-F04F-4ABE-8D08-B38034561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CC3A3-57CF-4956-A02D-060B4F354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EE53-BDBD-4192-92AA-D1D188EB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A9DF0-F770-438E-BD61-A630BCAA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373DB-203B-42BB-B5A8-C1B3BD71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BF62F-8D74-4542-8FD2-1134F1E8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00396-D4ED-4537-9194-322541230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DF9D1-0787-4B36-BB07-56CD19493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B538F-B5F0-491F-AEFC-DEB503FE0A45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854FB-FEE9-41D4-A944-238B24267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DA583-510C-4188-87DC-61DC69DCE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1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mucc-comp-bio/how_to/blob/main/howto_organize_data.md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" TargetMode="External"/><Relationship Id="rId2" Type="http://schemas.openxmlformats.org/officeDocument/2006/relationships/hyperlink" Target="http://www.datadryad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data.noaa.gov/datasetsearch/" TargetMode="External"/><Relationship Id="rId4" Type="http://schemas.openxmlformats.org/officeDocument/2006/relationships/hyperlink" Target="https://data.usgs.gov/datacatalog/#fq=dataType%3A(collection%20OR%20non-collection)&amp;q=*%3A*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datadryad.org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jstatsoft.org/index.php/jss/article/view/v059i10/v59i10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A_format" TargetMode="External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datadryad.com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orgs/tamucc-comp-bio/repositories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features/codespaces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jp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ingskillsforbiologists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95712B-054A-47C8-8245-9937D5B89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0C4B6-194E-47D2-966D-986A32374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 to </a:t>
            </a:r>
            <a:b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Computational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443EA-2B60-4A85-9857-E0647DC13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Lecture 0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BIOL 4360, BIOL 5360, MARB 6360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Dr. Chris Bird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017784-552F-4B12-BC8E-2EA9EC1D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30" y="6307747"/>
            <a:ext cx="1487170" cy="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68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DCD1-F1A1-457A-917C-6E622CBC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&amp; 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2A89-7D99-4D03-8E4A-A6D73E6F2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Syllabus is on blackboard and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3 Parts of Course</a:t>
            </a:r>
          </a:p>
          <a:p>
            <a:pPr lvl="1"/>
            <a:r>
              <a:rPr lang="en-US" dirty="0"/>
              <a:t>Linux, R, Python</a:t>
            </a:r>
          </a:p>
          <a:p>
            <a:pPr lvl="1"/>
            <a:endParaRPr lang="en-US" dirty="0"/>
          </a:p>
          <a:p>
            <a:r>
              <a:rPr lang="en-US" dirty="0"/>
              <a:t>Additional skills</a:t>
            </a:r>
          </a:p>
          <a:p>
            <a:pPr lvl="1"/>
            <a:r>
              <a:rPr lang="en-US" dirty="0"/>
              <a:t>Version control with git</a:t>
            </a:r>
          </a:p>
          <a:p>
            <a:pPr lvl="1"/>
            <a:r>
              <a:rPr lang="en-US" dirty="0"/>
              <a:t>Typesetting with LaTeX, markdown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0F877-0410-4896-B5A7-9B8CC3F052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25" b="41589"/>
          <a:stretch/>
        </p:blipFill>
        <p:spPr>
          <a:xfrm>
            <a:off x="6172203" y="1710113"/>
            <a:ext cx="5049517" cy="263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0B2B9-759E-4A68-3E4D-4CF50CEB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74" y="2057942"/>
            <a:ext cx="5229392" cy="194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9D21FC-1982-D058-30D0-A4FC6C47C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274" y="4491790"/>
            <a:ext cx="5311985" cy="21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85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63C9-CDE3-4088-8E64-692E0A21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40D7-B0E1-43E6-9B08-FCBF9EA07C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Environment for you to learn new concepts</a:t>
            </a:r>
          </a:p>
          <a:p>
            <a:endParaRPr lang="en-US" dirty="0"/>
          </a:p>
          <a:p>
            <a:r>
              <a:rPr lang="en-US" dirty="0"/>
              <a:t>Hands-on with computers</a:t>
            </a:r>
          </a:p>
          <a:p>
            <a:endParaRPr lang="en-US" dirty="0"/>
          </a:p>
          <a:p>
            <a:r>
              <a:rPr lang="en-US" dirty="0"/>
              <a:t>Power-point &amp; GitHub driven</a:t>
            </a:r>
          </a:p>
          <a:p>
            <a:pPr lvl="1"/>
            <a:r>
              <a:rPr lang="en-US" dirty="0"/>
              <a:t>On zoom</a:t>
            </a:r>
          </a:p>
          <a:p>
            <a:endParaRPr lang="en-US" dirty="0"/>
          </a:p>
          <a:p>
            <a:r>
              <a:rPr lang="en-US" dirty="0"/>
              <a:t>Independent exercises w/ MS Forms linked in GitHub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DF0BE-0A83-481B-BDAE-5AA72BBEA9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Note: I update the course materials prior to each lecture. </a:t>
            </a:r>
          </a:p>
          <a:p>
            <a:pPr lvl="1"/>
            <a:r>
              <a:rPr lang="en-US" dirty="0"/>
              <a:t>Don’t go ahead of where we are in the class</a:t>
            </a:r>
          </a:p>
        </p:txBody>
      </p:sp>
    </p:spTree>
    <p:extLst>
      <p:ext uri="{BB962C8B-B14F-4D97-AF65-F5344CB8AC3E}">
        <p14:creationId xmlns:p14="http://schemas.microsoft.com/office/powerpoint/2010/main" val="176418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63C9-CDE3-4088-8E64-692E0A21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40D7-B0E1-43E6-9B08-FCBF9EA07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4695" y="1789531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Generally due each week</a:t>
            </a:r>
          </a:p>
          <a:p>
            <a:pPr lvl="1"/>
            <a:r>
              <a:rPr lang="en-US" dirty="0"/>
              <a:t>See the schedule in our classroom repo (link in canvas)</a:t>
            </a:r>
          </a:p>
          <a:p>
            <a:endParaRPr lang="en-US" dirty="0"/>
          </a:p>
          <a:p>
            <a:r>
              <a:rPr lang="en-US" dirty="0"/>
              <a:t>Scripts will be submitted through GitHub</a:t>
            </a:r>
          </a:p>
          <a:p>
            <a:endParaRPr lang="en-US" dirty="0"/>
          </a:p>
          <a:p>
            <a:r>
              <a:rPr lang="en-US" dirty="0"/>
              <a:t>Question-answer based work will be conducted with MS Forms “</a:t>
            </a:r>
            <a:r>
              <a:rPr lang="en-US" dirty="0" err="1"/>
              <a:t>quizes</a:t>
            </a:r>
            <a:r>
              <a:rPr lang="en-US" dirty="0"/>
              <a:t>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3B5D39-F307-D64B-982B-E3BF961EBC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007" y="1690688"/>
            <a:ext cx="4694733" cy="396444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91554-4879-1682-5905-C6D8295F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03" y="0"/>
            <a:ext cx="6576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5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668F-F0C0-41CA-B9B2-10F0D16A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(Graduate Students)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DED2F-CD32-4F49-B840-DA93EE6360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Automate the processing and analysis of your data</a:t>
            </a:r>
          </a:p>
          <a:p>
            <a:pPr lvl="1"/>
            <a:r>
              <a:rPr lang="en-US" dirty="0"/>
              <a:t>Follow guide on </a:t>
            </a:r>
            <a:r>
              <a:rPr lang="en-US" dirty="0">
                <a:hlinkClick r:id="rId2"/>
              </a:rPr>
              <a:t>How to Organize Biological Data</a:t>
            </a:r>
            <a:endParaRPr lang="en-US" dirty="0"/>
          </a:p>
          <a:p>
            <a:r>
              <a:rPr lang="en-US" dirty="0"/>
              <a:t>Document work on GitHub</a:t>
            </a:r>
          </a:p>
          <a:p>
            <a:r>
              <a:rPr lang="en-US" dirty="0"/>
              <a:t>Report written in LaTeX or </a:t>
            </a:r>
            <a:r>
              <a:rPr lang="en-US" dirty="0" err="1"/>
              <a:t>MarkDown</a:t>
            </a:r>
            <a:endParaRPr lang="en-US" dirty="0"/>
          </a:p>
          <a:p>
            <a:pPr lvl="1"/>
            <a:r>
              <a:rPr lang="en-US" dirty="0"/>
              <a:t>State problem/challenge</a:t>
            </a:r>
          </a:p>
          <a:p>
            <a:pPr lvl="1"/>
            <a:r>
              <a:rPr lang="en-US" dirty="0"/>
              <a:t>Describe strategy to solve</a:t>
            </a:r>
          </a:p>
          <a:p>
            <a:pPr lvl="1"/>
            <a:r>
              <a:rPr lang="en-US" dirty="0"/>
              <a:t>Describe how code works</a:t>
            </a:r>
          </a:p>
          <a:p>
            <a:pPr lvl="1"/>
            <a:r>
              <a:rPr lang="en-US" dirty="0"/>
              <a:t>10 min presentation during Final Exam Period (PhD students)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92D2F-B2A3-404F-96B9-5CDCFF98C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Wk</a:t>
            </a:r>
            <a:r>
              <a:rPr lang="en-US" dirty="0"/>
              <a:t> 3: Project idea </a:t>
            </a:r>
          </a:p>
          <a:p>
            <a:r>
              <a:rPr lang="en-US" dirty="0" err="1"/>
              <a:t>Wk</a:t>
            </a:r>
            <a:r>
              <a:rPr lang="en-US" dirty="0"/>
              <a:t> 5: Plan/Outline</a:t>
            </a:r>
          </a:p>
          <a:p>
            <a:r>
              <a:rPr lang="en-US" dirty="0" err="1"/>
              <a:t>Wk</a:t>
            </a:r>
            <a:r>
              <a:rPr lang="en-US" dirty="0"/>
              <a:t> 6: GitHub Repo</a:t>
            </a:r>
          </a:p>
          <a:p>
            <a:r>
              <a:rPr lang="en-US" dirty="0" err="1"/>
              <a:t>Wk</a:t>
            </a:r>
            <a:r>
              <a:rPr lang="en-US" dirty="0"/>
              <a:t> 7: Commit working function</a:t>
            </a:r>
          </a:p>
          <a:p>
            <a:r>
              <a:rPr lang="en-US" dirty="0" err="1"/>
              <a:t>Wk</a:t>
            </a:r>
            <a:r>
              <a:rPr lang="en-US" dirty="0"/>
              <a:t> 8: Commit 2 working functions w data input and output</a:t>
            </a:r>
          </a:p>
          <a:p>
            <a:r>
              <a:rPr lang="en-US" dirty="0" err="1"/>
              <a:t>Wk</a:t>
            </a:r>
            <a:r>
              <a:rPr lang="en-US" dirty="0"/>
              <a:t> 11: Draft/ progress report</a:t>
            </a:r>
          </a:p>
          <a:p>
            <a:r>
              <a:rPr lang="en-US" dirty="0" err="1"/>
              <a:t>Wk</a:t>
            </a:r>
            <a:r>
              <a:rPr lang="en-US" dirty="0"/>
              <a:t> 14: Final report, Working code and data on GitHub</a:t>
            </a:r>
          </a:p>
          <a:p>
            <a:r>
              <a:rPr lang="en-US" dirty="0"/>
              <a:t>Final Exam: Oral </a:t>
            </a:r>
            <a:r>
              <a:rPr lang="en-US" dirty="0" err="1"/>
              <a:t>pres</a:t>
            </a:r>
            <a:r>
              <a:rPr lang="en-US" dirty="0"/>
              <a:t> (MARB 6360)</a:t>
            </a:r>
          </a:p>
        </p:txBody>
      </p:sp>
    </p:spTree>
    <p:extLst>
      <p:ext uri="{BB962C8B-B14F-4D97-AF65-F5344CB8AC3E}">
        <p14:creationId xmlns:p14="http://schemas.microsoft.com/office/powerpoint/2010/main" val="378970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290A8-A42D-4749-9BF6-822492567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0CF4501-AE32-4D96-AE13-28329043FD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95712B-054A-47C8-8245-9937D5B89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0C4B6-194E-47D2-966D-986A32374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Biological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443EA-2B60-4A85-9857-E0647DC13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Lecture 0.1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BIOL 4590, BIOL 5590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Dr. Chris Bird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017784-552F-4B12-BC8E-2EA9EC1D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30" y="6307747"/>
            <a:ext cx="1487170" cy="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4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15E7-6AC1-4581-A8D6-E3004E64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17E6-735B-4B5E-A5E2-14F5F451A2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Massive amounts of data </a:t>
            </a:r>
          </a:p>
          <a:p>
            <a:r>
              <a:rPr lang="en-US" dirty="0"/>
              <a:t>Associated tools, processes, procedures</a:t>
            </a:r>
          </a:p>
          <a:p>
            <a:r>
              <a:rPr lang="en-US" dirty="0"/>
              <a:t>Volume, velocity, acceleration</a:t>
            </a:r>
          </a:p>
          <a:p>
            <a:r>
              <a:rPr lang="en-US" dirty="0"/>
              <a:t>Goal is to tame the data</a:t>
            </a:r>
          </a:p>
          <a:p>
            <a:r>
              <a:rPr lang="en-US" dirty="0"/>
              <a:t>Examples: DNA, climate, weather, remote sensing, GIS, all “omics”, populations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C6AE4-9028-4F55-AD6E-6CC9595E7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2249" y="482600"/>
            <a:ext cx="5367413" cy="569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7F095-A519-4F34-BE2A-6D5018E75C7D}"/>
              </a:ext>
            </a:extLst>
          </p:cNvPr>
          <p:cNvSpPr txBox="1"/>
          <p:nvPr/>
        </p:nvSpPr>
        <p:spPr>
          <a:xfrm>
            <a:off x="8966201" y="4533899"/>
            <a:ext cx="279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..and not enough biologists with the motivation, interest, and/or skill to address the issue</a:t>
            </a:r>
          </a:p>
        </p:txBody>
      </p:sp>
    </p:spTree>
    <p:extLst>
      <p:ext uri="{BB962C8B-B14F-4D97-AF65-F5344CB8AC3E}">
        <p14:creationId xmlns:p14="http://schemas.microsoft.com/office/powerpoint/2010/main" val="345213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501-9305-46FF-A0A2-42514073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9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Repositories for Data Big and Small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F09-21C5-4867-A98D-6DA2CAFE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667" y="1261857"/>
            <a:ext cx="4364566" cy="522360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associated with scientific papers should be published</a:t>
            </a:r>
          </a:p>
          <a:p>
            <a:pPr lvl="1"/>
            <a:r>
              <a:rPr lang="en-US" dirty="0"/>
              <a:t>Owned by the people</a:t>
            </a:r>
          </a:p>
          <a:p>
            <a:pPr lvl="1"/>
            <a:r>
              <a:rPr lang="en-US" dirty="0"/>
              <a:t>Should be freely available</a:t>
            </a:r>
          </a:p>
          <a:p>
            <a:pPr lvl="1"/>
            <a:r>
              <a:rPr lang="en-US" dirty="0"/>
              <a:t>Promotes acceleration of knowledge generation</a:t>
            </a:r>
          </a:p>
          <a:p>
            <a:r>
              <a:rPr lang="en-US" dirty="0"/>
              <a:t>All Types of Data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www.datadryad.com</a:t>
            </a:r>
            <a:endParaRPr lang="en-US" dirty="0"/>
          </a:p>
          <a:p>
            <a:r>
              <a:rPr lang="en-US" dirty="0"/>
              <a:t>DNA &amp; Proteins</a:t>
            </a:r>
          </a:p>
          <a:p>
            <a:pPr lvl="1"/>
            <a:r>
              <a:rPr lang="en-US" dirty="0">
                <a:hlinkClick r:id="rId3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GIS</a:t>
            </a:r>
          </a:p>
          <a:p>
            <a:pPr lvl="1"/>
            <a:r>
              <a:rPr lang="en-US" dirty="0">
                <a:hlinkClick r:id="rId4"/>
              </a:rPr>
              <a:t>https://data.usgs.gov/datacatalog/#fq=dataType%3A(collection%20OR%20non-collection)&amp;q=*%3A*</a:t>
            </a:r>
            <a:r>
              <a:rPr lang="en-US" dirty="0"/>
              <a:t> </a:t>
            </a:r>
          </a:p>
          <a:p>
            <a:r>
              <a:rPr lang="en-US" dirty="0"/>
              <a:t>Oceanographic</a:t>
            </a:r>
          </a:p>
          <a:p>
            <a:pPr lvl="1"/>
            <a:r>
              <a:rPr lang="en-US" dirty="0">
                <a:hlinkClick r:id="rId5"/>
              </a:rPr>
              <a:t>https://data.noaa.gov/datasetsearch/</a:t>
            </a:r>
            <a:endParaRPr lang="en-US" dirty="0"/>
          </a:p>
          <a:p>
            <a:r>
              <a:rPr lang="en-US" dirty="0"/>
              <a:t>Too many to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A0E4-43A5-47A7-99F2-F40B5368E6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4950153" y="1312333"/>
            <a:ext cx="6962447" cy="522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42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501-9305-46FF-A0A2-42514073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9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Let’s Explore a Data Set Published in Dryad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F09-21C5-4867-A98D-6DA2CAFE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667" y="1343553"/>
            <a:ext cx="4364566" cy="514191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www.datadryad.org</a:t>
            </a:r>
            <a:r>
              <a:rPr lang="en-US" dirty="0"/>
              <a:t> </a:t>
            </a:r>
          </a:p>
          <a:p>
            <a:r>
              <a:rPr lang="en-US" dirty="0"/>
              <a:t>Find Data from: </a:t>
            </a:r>
          </a:p>
          <a:p>
            <a:pPr lvl="1"/>
            <a:r>
              <a:rPr lang="en-US" dirty="0"/>
              <a:t>Direct and indirect effects of sexual signal loss on female reproduction in the Pacific field cricket (</a:t>
            </a:r>
            <a:r>
              <a:rPr lang="en-US" i="1" dirty="0" err="1"/>
              <a:t>Teleogryllus</a:t>
            </a:r>
            <a:r>
              <a:rPr lang="en-US" i="1" dirty="0"/>
              <a:t> </a:t>
            </a:r>
            <a:r>
              <a:rPr lang="en-US" i="1" dirty="0" err="1"/>
              <a:t>oceanicus</a:t>
            </a:r>
            <a:r>
              <a:rPr lang="en-US" dirty="0"/>
              <a:t>)</a:t>
            </a:r>
          </a:p>
          <a:p>
            <a:r>
              <a:rPr lang="en-US" dirty="0"/>
              <a:t>Download the data and view it in MS Excel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It is important to open files, look at data, and understand how it is organized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EB140-E8C4-40C6-978A-7A64C2F39A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50795" y="1173690"/>
            <a:ext cx="5920642" cy="52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9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BAFB-D381-424B-A3D4-5FCC9FF6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Wickham 2014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42C1-4923-40CD-95B7-9256809E5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900" y="1873779"/>
            <a:ext cx="4641555" cy="4351338"/>
          </a:xfrm>
        </p:spPr>
        <p:txBody>
          <a:bodyPr/>
          <a:lstStyle/>
          <a:p>
            <a:r>
              <a:rPr lang="en-US" dirty="0"/>
              <a:t>Each row is the “</a:t>
            </a:r>
            <a:r>
              <a:rPr lang="en-US" dirty="0">
                <a:solidFill>
                  <a:srgbClr val="0070C0"/>
                </a:solidFill>
              </a:rPr>
              <a:t>smallest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unit of observation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Ex: an individual fish</a:t>
            </a:r>
          </a:p>
          <a:p>
            <a:pPr lvl="1"/>
            <a:endParaRPr lang="en-US" dirty="0"/>
          </a:p>
          <a:p>
            <a:r>
              <a:rPr lang="en-US" dirty="0"/>
              <a:t>Each column is a variable or dimension of information about the units of observation</a:t>
            </a:r>
          </a:p>
          <a:p>
            <a:pPr lvl="1"/>
            <a:r>
              <a:rPr lang="en-US" dirty="0"/>
              <a:t>Ex: somatic mass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3C6BF-E924-402E-A83F-99AF6F37FE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1455" y="182034"/>
            <a:ext cx="6829233" cy="6310842"/>
          </a:xfrm>
          <a:prstGeom prst="rect">
            <a:avLst/>
          </a:prstGeom>
        </p:spPr>
      </p:pic>
      <p:pic>
        <p:nvPicPr>
          <p:cNvPr id="6" name="Picture 5" descr="A black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8602D1AC-667F-D804-F2DF-D7B325096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69" y="4528458"/>
            <a:ext cx="7158445" cy="22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17BB-602C-47D8-AFF8-6439ABB7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computational skills important for biologists?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AFF6-1E58-41E3-832F-670ACE7DDD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Increasing data size and complexity</a:t>
            </a:r>
          </a:p>
          <a:p>
            <a:endParaRPr lang="en-US" dirty="0"/>
          </a:p>
          <a:p>
            <a:r>
              <a:rPr lang="en-US" dirty="0"/>
              <a:t>Increasing sophistication of statistical and mathematical analyses</a:t>
            </a:r>
          </a:p>
          <a:p>
            <a:endParaRPr lang="en-US" dirty="0"/>
          </a:p>
          <a:p>
            <a:r>
              <a:rPr lang="en-US" dirty="0"/>
              <a:t>Transparency, reproducibility, and documentation</a:t>
            </a:r>
          </a:p>
          <a:p>
            <a:endParaRPr lang="en-US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72E0AF1-6B52-47BD-B487-B8244128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34" y="1171839"/>
            <a:ext cx="4750233" cy="55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6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ECF-E79A-4A5E-B82D-458FFF7B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Formats &amp; Structures are Not Always Tidy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C81C-3EFC-48D1-A4BF-24CCCAEFF6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Conduct the following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AE690-1F33-4D1D-AB39-EFE3470412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5AE5C-24E0-48EA-A7A5-E53414EB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9" y="3289955"/>
            <a:ext cx="11483802" cy="277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ECF-E79A-4A5E-B82D-458FFF7B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GenBank Supports Several Formats, None Are Tidy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C81C-3EFC-48D1-A4BF-24CCCAEFF6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Switch to FASTA (text)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AB8941-223F-4794-BF91-44CDD42FB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0839" y="1407053"/>
            <a:ext cx="4662794" cy="5238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44EDDD-CB14-4164-9985-BA983B223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67" y="2968946"/>
            <a:ext cx="6063720" cy="36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ECF-E79A-4A5E-B82D-458FFF7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46133" cy="1325563"/>
          </a:xfrm>
        </p:spPr>
        <p:txBody>
          <a:bodyPr>
            <a:normAutofit/>
          </a:bodyPr>
          <a:lstStyle/>
          <a:p>
            <a:r>
              <a:rPr lang="en-US" dirty="0"/>
              <a:t>Common DNA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C81C-3EFC-48D1-A4BF-24CCCAEFF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733" y="1999192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Switch to FASTA (text)</a:t>
            </a:r>
          </a:p>
          <a:p>
            <a:pPr lvl="1"/>
            <a:r>
              <a:rPr lang="en-US" dirty="0">
                <a:hlinkClick r:id="rId3"/>
              </a:rPr>
              <a:t>Wikipedia</a:t>
            </a:r>
            <a:r>
              <a:rPr lang="en-US" dirty="0"/>
              <a:t> is an excellent resource for describing data formats</a:t>
            </a:r>
          </a:p>
          <a:p>
            <a:r>
              <a:rPr lang="en-US" dirty="0"/>
              <a:t>FASTA Format</a:t>
            </a:r>
          </a:p>
          <a:p>
            <a:pPr lvl="1"/>
            <a:r>
              <a:rPr lang="en-US" dirty="0"/>
              <a:t>DNA</a:t>
            </a:r>
          </a:p>
          <a:p>
            <a:pPr lvl="1"/>
            <a:r>
              <a:rPr lang="en-US" dirty="0"/>
              <a:t>Lines beginning with `&gt;` contain the ID of the unit of observation</a:t>
            </a:r>
          </a:p>
          <a:p>
            <a:pPr lvl="1"/>
            <a:r>
              <a:rPr lang="en-US" dirty="0"/>
              <a:t>Lines that don’t being with `&gt;` contain information, each character (nucleotide) is a dimension of the unit of observation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AB8941-223F-4794-BF91-44CDD42FB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23457" y="0"/>
            <a:ext cx="596854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3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079-79AA-47DB-97EC-5AD558E6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0C7A-8302-4AF7-A874-803EB626A5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will emphasize Tidy format</a:t>
            </a:r>
          </a:p>
          <a:p>
            <a:endParaRPr lang="en-US" dirty="0"/>
          </a:p>
          <a:p>
            <a:r>
              <a:rPr lang="en-US" dirty="0"/>
              <a:t>Many fields of Biology have their own particular and peculiar data formats</a:t>
            </a:r>
          </a:p>
          <a:p>
            <a:endParaRPr lang="en-US" dirty="0"/>
          </a:p>
          <a:p>
            <a:r>
              <a:rPr lang="en-US" dirty="0"/>
              <a:t>There are tools available for handing and converting among data formats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7AF1-FE88-4D3C-A7DA-60DEDD7B83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data formats are intimidating, at first</a:t>
            </a:r>
          </a:p>
          <a:p>
            <a:pPr lvl="1"/>
            <a:r>
              <a:rPr lang="en-US" dirty="0"/>
              <a:t>There will exist published descriptions of these</a:t>
            </a:r>
          </a:p>
          <a:p>
            <a:pPr lvl="1"/>
            <a:r>
              <a:rPr lang="en-US" dirty="0" err="1"/>
              <a:t>Duckduckgo</a:t>
            </a:r>
            <a:r>
              <a:rPr lang="en-US" dirty="0"/>
              <a:t>: </a:t>
            </a:r>
            <a:r>
              <a:rPr lang="en-US" dirty="0" err="1"/>
              <a:t>sam</a:t>
            </a:r>
            <a:r>
              <a:rPr lang="en-US" dirty="0"/>
              <a:t> specification</a:t>
            </a:r>
          </a:p>
          <a:p>
            <a:pPr lvl="2"/>
            <a:r>
              <a:rPr lang="en-US" dirty="0"/>
              <a:t>This is a common “big data” format for next generation sequencer data</a:t>
            </a:r>
          </a:p>
          <a:p>
            <a:pPr lvl="1"/>
            <a:r>
              <a:rPr lang="en-US" dirty="0"/>
              <a:t>Take a deep breath, it’s not as intimidating as it initially seems</a:t>
            </a:r>
          </a:p>
        </p:txBody>
      </p:sp>
    </p:spTree>
    <p:extLst>
      <p:ext uri="{BB962C8B-B14F-4D97-AF65-F5344CB8AC3E}">
        <p14:creationId xmlns:p14="http://schemas.microsoft.com/office/powerpoint/2010/main" val="2547823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501-9305-46FF-A0A2-42514073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9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Repositories Can Include Scripts for Processing, Analyzing, &amp; Visualizing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F09-21C5-4867-A98D-6DA2CAFE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666" y="1343553"/>
            <a:ext cx="5414433" cy="514191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www.datadryad.com</a:t>
            </a:r>
            <a:endParaRPr lang="en-US" dirty="0"/>
          </a:p>
          <a:p>
            <a:r>
              <a:rPr lang="en-US" dirty="0"/>
              <a:t>Find Data from: </a:t>
            </a:r>
          </a:p>
          <a:p>
            <a:pPr lvl="1"/>
            <a:r>
              <a:rPr lang="en-US" dirty="0"/>
              <a:t>Meta‐analyzing the likely cross‐species responses to climate change</a:t>
            </a:r>
          </a:p>
          <a:p>
            <a:r>
              <a:rPr lang="en-US" dirty="0"/>
              <a:t>Explore the files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xls</a:t>
            </a:r>
            <a:r>
              <a:rPr lang="en-US" dirty="0"/>
              <a:t>, *.txt, </a:t>
            </a:r>
          </a:p>
          <a:p>
            <a:pPr lvl="1"/>
            <a:r>
              <a:rPr lang="en-US" dirty="0"/>
              <a:t>The extension indicates file format NOT data format</a:t>
            </a:r>
          </a:p>
          <a:p>
            <a:r>
              <a:rPr lang="en-US" dirty="0"/>
              <a:t>R script</a:t>
            </a:r>
          </a:p>
          <a:p>
            <a:pPr lvl="1"/>
            <a:r>
              <a:rPr lang="en-US" dirty="0"/>
              <a:t>R is a statistical computer language</a:t>
            </a:r>
          </a:p>
          <a:p>
            <a:pPr lvl="1"/>
            <a:r>
              <a:rPr lang="en-US" dirty="0"/>
              <a:t>This file will analyze the data exactly the way it was reported in the publication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3ECFF7-A275-4E05-B844-D50E3938B3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2911" y="1343553"/>
            <a:ext cx="4315955" cy="51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5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527541-A7F4-4E16-9948-90D9C23643BE}"/>
              </a:ext>
            </a:extLst>
          </p:cNvPr>
          <p:cNvCxnSpPr/>
          <p:nvPr/>
        </p:nvCxnSpPr>
        <p:spPr>
          <a:xfrm flipH="1">
            <a:off x="8057727" y="4174808"/>
            <a:ext cx="248920" cy="43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57990-9047-42FE-8E81-DB3E503FBBF9}"/>
              </a:ext>
            </a:extLst>
          </p:cNvPr>
          <p:cNvCxnSpPr>
            <a:cxnSpLocks/>
          </p:cNvCxnSpPr>
          <p:nvPr/>
        </p:nvCxnSpPr>
        <p:spPr>
          <a:xfrm>
            <a:off x="9232900" y="4131152"/>
            <a:ext cx="380153" cy="625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D14FC7-FA9F-449C-8A4E-85E3C7A03500}"/>
              </a:ext>
            </a:extLst>
          </p:cNvPr>
          <p:cNvCxnSpPr>
            <a:cxnSpLocks/>
          </p:cNvCxnSpPr>
          <p:nvPr/>
        </p:nvCxnSpPr>
        <p:spPr>
          <a:xfrm>
            <a:off x="8348134" y="5500688"/>
            <a:ext cx="884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B2C72D-4E9D-4195-B5F6-C782CEE2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004"/>
            <a:ext cx="10515600" cy="1325563"/>
          </a:xfrm>
        </p:spPr>
        <p:txBody>
          <a:bodyPr/>
          <a:lstStyle/>
          <a:p>
            <a:r>
              <a:rPr lang="en-US" dirty="0"/>
              <a:t>Recall The Philosophy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894E-742A-497F-8ECD-1233119A8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783" y="157670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</a:t>
            </a:r>
            <a:r>
              <a:rPr lang="en-US" b="1" dirty="0">
                <a:solidFill>
                  <a:schemeClr val="accent1"/>
                </a:solidFill>
              </a:rPr>
              <a:t>data is digitized </a:t>
            </a:r>
            <a:r>
              <a:rPr lang="en-US" dirty="0"/>
              <a:t>and stored in files</a:t>
            </a:r>
          </a:p>
          <a:p>
            <a:r>
              <a:rPr lang="en-US" dirty="0"/>
              <a:t>Data manipulations and analyses are documented in </a:t>
            </a:r>
            <a:r>
              <a:rPr lang="en-US" b="1" dirty="0">
                <a:solidFill>
                  <a:schemeClr val="accent1"/>
                </a:solidFill>
              </a:rPr>
              <a:t>computer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scripts </a:t>
            </a:r>
            <a:r>
              <a:rPr lang="en-US" dirty="0"/>
              <a:t>that interface with data files and require no additional human intervention to complete analysis</a:t>
            </a:r>
          </a:p>
          <a:p>
            <a:r>
              <a:rPr lang="en-US" dirty="0"/>
              <a:t>Data &amp; scripts are published with the report and </a:t>
            </a:r>
            <a:r>
              <a:rPr lang="en-US" b="1" dirty="0">
                <a:solidFill>
                  <a:schemeClr val="accent1"/>
                </a:solidFill>
              </a:rPr>
              <a:t>openly accessible to 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0F5917-D107-4485-AB47-B41B0E21069E}"/>
              </a:ext>
            </a:extLst>
          </p:cNvPr>
          <p:cNvSpPr/>
          <p:nvPr/>
        </p:nvSpPr>
        <p:spPr>
          <a:xfrm>
            <a:off x="7733453" y="238156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76AFF5-D41C-4689-B6D2-3F5549125B19}"/>
              </a:ext>
            </a:extLst>
          </p:cNvPr>
          <p:cNvSpPr/>
          <p:nvPr/>
        </p:nvSpPr>
        <p:spPr>
          <a:xfrm>
            <a:off x="6549813" y="442880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Publications &amp; Reports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656E3-9DFB-4F56-85D3-5403A6C6356B}"/>
              </a:ext>
            </a:extLst>
          </p:cNvPr>
          <p:cNvSpPr/>
          <p:nvPr/>
        </p:nvSpPr>
        <p:spPr>
          <a:xfrm>
            <a:off x="9039013" y="449484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Scripts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B749EAB-CF59-4167-9370-B1FEEFDA5D84}"/>
              </a:ext>
            </a:extLst>
          </p:cNvPr>
          <p:cNvSpPr/>
          <p:nvPr/>
        </p:nvSpPr>
        <p:spPr>
          <a:xfrm>
            <a:off x="5389880" y="1092200"/>
            <a:ext cx="6695440" cy="5496560"/>
          </a:xfrm>
          <a:prstGeom prst="triangle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52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87C5-C3A9-4D4B-9C56-263D0C1F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B62E3-8E53-4ACD-9ECA-EB0D1C258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54EBA1-9297-4F25-8DAB-DB2C0E0699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3533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58DF33-F4F5-7D61-2B6F-064C98DB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your Computational Toolset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5F2E06-FCE1-DE25-6095-F55C30C0E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1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4343-8705-4E10-B6F9-536573D3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Use GitHub – A Repository of Sorts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E7638-71E4-4956-AF5A-60B793F152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company</a:t>
            </a:r>
          </a:p>
          <a:p>
            <a:r>
              <a:rPr lang="en-US" dirty="0"/>
              <a:t>Website is designed to aid in developing code, like an R script</a:t>
            </a:r>
          </a:p>
          <a:p>
            <a:r>
              <a:rPr lang="en-US" dirty="0"/>
              <a:t>It also serves as a repository for data, code, and scripts</a:t>
            </a:r>
          </a:p>
          <a:p>
            <a:r>
              <a:rPr lang="en-US" dirty="0"/>
              <a:t>Efficient mechanism to disseminate your code to users</a:t>
            </a:r>
          </a:p>
          <a:p>
            <a:r>
              <a:rPr lang="en-US" dirty="0"/>
              <a:t>Can also be used to organize a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0BC01-E550-4A2A-A416-D403272F36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https://github.com/orgs/tamucc-comp-bio/repositories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48482-0633-55D1-FB39-679F69BC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25" y="2729195"/>
            <a:ext cx="4046571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72FB382-D41D-48A0-9F08-D86BF7C26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" y="1218560"/>
            <a:ext cx="12090893" cy="55347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3D91EF-671D-4CCF-AA56-9BC68D70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39"/>
            <a:ext cx="10515600" cy="1325563"/>
          </a:xfrm>
        </p:spPr>
        <p:txBody>
          <a:bodyPr/>
          <a:lstStyle/>
          <a:p>
            <a:r>
              <a:rPr lang="en-US" dirty="0"/>
              <a:t>Conceptual Diagram of a GitHub Organization</a:t>
            </a:r>
          </a:p>
        </p:txBody>
      </p:sp>
    </p:spTree>
    <p:extLst>
      <p:ext uri="{BB962C8B-B14F-4D97-AF65-F5344CB8AC3E}">
        <p14:creationId xmlns:p14="http://schemas.microsoft.com/office/powerpoint/2010/main" val="324613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F626-B0AB-4993-9943-F56C9A42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biologists be interested in developing computational kung-fu?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FF81-98BE-4C00-B68F-DF04C2F6F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0467"/>
            <a:ext cx="5181600" cy="4136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Automate impossibly tedious, monotonous, and lengthy tasks</a:t>
            </a:r>
          </a:p>
          <a:p>
            <a:endParaRPr lang="en-US" dirty="0"/>
          </a:p>
          <a:p>
            <a:r>
              <a:rPr lang="en-US" dirty="0"/>
              <a:t>Increased rate and significance of discovery</a:t>
            </a:r>
          </a:p>
          <a:p>
            <a:endParaRPr lang="en-US" dirty="0"/>
          </a:p>
          <a:p>
            <a:r>
              <a:rPr lang="en-US" dirty="0"/>
              <a:t>Career success</a:t>
            </a:r>
          </a:p>
          <a:p>
            <a:endParaRPr lang="en-US" dirty="0"/>
          </a:p>
          <a:p>
            <a:r>
              <a:rPr lang="en-US" dirty="0"/>
              <a:t>Maximize potential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picture containing photo, different&#10;&#10;Description automatically generated">
            <a:extLst>
              <a:ext uri="{FF2B5EF4-FFF2-40B4-BE49-F238E27FC236}">
                <a16:creationId xmlns:a16="http://schemas.microsoft.com/office/drawing/2014/main" id="{29EF8413-006A-45CC-9838-35308D8A5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2" y="1825625"/>
            <a:ext cx="4995336" cy="4351338"/>
          </a:xfrm>
        </p:spPr>
      </p:pic>
    </p:spTree>
    <p:extLst>
      <p:ext uri="{BB962C8B-B14F-4D97-AF65-F5344CB8AC3E}">
        <p14:creationId xmlns:p14="http://schemas.microsoft.com/office/powerpoint/2010/main" val="238367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42C3-DA32-4700-8493-BDB76A5C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6836092" cy="1325563"/>
          </a:xfrm>
        </p:spPr>
        <p:txBody>
          <a:bodyPr/>
          <a:lstStyle/>
          <a:p>
            <a:r>
              <a:rPr lang="en-US" dirty="0"/>
              <a:t>2 Primary Methods of Interfacing with Computers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84862-E62C-4792-9A5E-9E11B653A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 User Interface (GUI)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878524B8-E17E-4E88-98CB-03A1C8C385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8" y="2505075"/>
            <a:ext cx="5157787" cy="290333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849020-1B33-46AA-B8C9-4C6C803BD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862320" cy="823912"/>
          </a:xfrm>
        </p:spPr>
        <p:txBody>
          <a:bodyPr/>
          <a:lstStyle/>
          <a:p>
            <a:r>
              <a:rPr lang="en-US" dirty="0"/>
              <a:t>Command-line Interface (CLI)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590D85-3BBA-484F-997F-DCF881A21A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21203"/>
          <a:stretch/>
        </p:blipFill>
        <p:spPr>
          <a:xfrm>
            <a:off x="6075680" y="2505073"/>
            <a:ext cx="5156745" cy="2903335"/>
          </a:xfrm>
          <a:prstGeom prst="rect">
            <a:avLst/>
          </a:prstGeom>
        </p:spPr>
      </p:pic>
      <p:pic>
        <p:nvPicPr>
          <p:cNvPr id="13" name="Picture 12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10FD9ECD-29A2-4742-93A7-AF2BAA586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5459666"/>
            <a:ext cx="2972222" cy="1342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CDE7D4-31C6-469E-8E17-E27CB61CB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0" y="5431295"/>
            <a:ext cx="3738880" cy="1397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D81C20-9520-4B0F-ADCE-0932068E2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575" y="0"/>
            <a:ext cx="3908425" cy="1954213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1644F06-4103-4B0F-8AF7-0517B6F9F6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75" y="5029200"/>
            <a:ext cx="479425" cy="134766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AC9229C8-F4B7-E5B8-1EFD-3456B338B064}"/>
              </a:ext>
            </a:extLst>
          </p:cNvPr>
          <p:cNvSpPr/>
          <p:nvPr/>
        </p:nvSpPr>
        <p:spPr>
          <a:xfrm>
            <a:off x="393652" y="1449591"/>
            <a:ext cx="5420498" cy="514864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5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03AB-0043-4927-AAA2-431A03FD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is a Free &amp; Open Source Version of the UNIX Operating System with a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D273-D182-4D94-868C-C7E9938F7A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0070C0"/>
                </a:solidFill>
              </a:rPr>
              <a:t>operating system </a:t>
            </a:r>
            <a:r>
              <a:rPr lang="en-US" dirty="0"/>
              <a:t>is the primary interface between you and the computer</a:t>
            </a:r>
          </a:p>
          <a:p>
            <a:r>
              <a:rPr lang="en-US" dirty="0">
                <a:solidFill>
                  <a:srgbClr val="0070C0"/>
                </a:solidFill>
              </a:rPr>
              <a:t>Open source </a:t>
            </a:r>
            <a:r>
              <a:rPr lang="en-US" dirty="0"/>
              <a:t>is a decentralized development model where all aspects of a project are viewable and generally free to use</a:t>
            </a:r>
          </a:p>
          <a:p>
            <a:r>
              <a:rPr lang="en-US" dirty="0"/>
              <a:t>Linux is free</a:t>
            </a:r>
          </a:p>
          <a:p>
            <a:pPr lvl="1"/>
            <a:r>
              <a:rPr lang="en-US" dirty="0"/>
              <a:t>Supercomputers</a:t>
            </a:r>
          </a:p>
          <a:p>
            <a:pPr lvl="1"/>
            <a:r>
              <a:rPr lang="en-US" dirty="0"/>
              <a:t>Useful text manipulation tools</a:t>
            </a:r>
          </a:p>
        </p:txBody>
      </p:sp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F31FF73-776C-42CE-9164-B881F74588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07" y="1825625"/>
            <a:ext cx="4963586" cy="4351338"/>
          </a:xfrm>
        </p:spPr>
      </p:pic>
    </p:spTree>
    <p:extLst>
      <p:ext uri="{BB962C8B-B14F-4D97-AF65-F5344CB8AC3E}">
        <p14:creationId xmlns:p14="http://schemas.microsoft.com/office/powerpoint/2010/main" val="3386400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46A8-2D62-130B-3179-D391316F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Languages Use CLI (The Terminal)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003E-9B3B-5102-DF62-18DF97D80E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BASH</a:t>
            </a:r>
          </a:p>
          <a:p>
            <a:pPr lvl="1"/>
            <a:r>
              <a:rPr lang="en-US" dirty="0"/>
              <a:t>Control computer terminal</a:t>
            </a:r>
          </a:p>
          <a:p>
            <a:pPr lvl="1"/>
            <a:r>
              <a:rPr lang="en-US" dirty="0"/>
              <a:t>Organize Files and Folders (Directories)</a:t>
            </a:r>
          </a:p>
          <a:p>
            <a:pPr lvl="1"/>
            <a:r>
              <a:rPr lang="en-US" dirty="0"/>
              <a:t>Manipulate text files</a:t>
            </a:r>
          </a:p>
          <a:p>
            <a:pPr lvl="1"/>
            <a:endParaRPr lang="en-US" dirty="0"/>
          </a:p>
          <a:p>
            <a:r>
              <a:rPr lang="en-US" dirty="0"/>
              <a:t>R</a:t>
            </a:r>
          </a:p>
          <a:p>
            <a:pPr lvl="1"/>
            <a:r>
              <a:rPr lang="en-US" dirty="0"/>
              <a:t>Statistical Computing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C3546-E665-C646-2A35-1B2AB2F28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/>
              <a:t>Coding</a:t>
            </a:r>
          </a:p>
          <a:p>
            <a:pPr lvl="1"/>
            <a:r>
              <a:rPr lang="en-US" dirty="0"/>
              <a:t>Do anything with code</a:t>
            </a:r>
          </a:p>
          <a:p>
            <a:pPr lvl="1"/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Version control text files</a:t>
            </a:r>
          </a:p>
          <a:p>
            <a:pPr lvl="1"/>
            <a:endParaRPr lang="en-US" dirty="0"/>
          </a:p>
          <a:p>
            <a:r>
              <a:rPr lang="en-US" dirty="0"/>
              <a:t>Markdown</a:t>
            </a:r>
          </a:p>
          <a:p>
            <a:pPr lvl="1"/>
            <a:r>
              <a:rPr lang="en-US" dirty="0"/>
              <a:t>Typesetting</a:t>
            </a:r>
          </a:p>
          <a:p>
            <a:pPr lvl="2"/>
            <a:r>
              <a:rPr lang="en-US" dirty="0"/>
              <a:t>think MS Word deconstructed</a:t>
            </a:r>
          </a:p>
        </p:txBody>
      </p:sp>
    </p:spTree>
    <p:extLst>
      <p:ext uri="{BB962C8B-B14F-4D97-AF65-F5344CB8AC3E}">
        <p14:creationId xmlns:p14="http://schemas.microsoft.com/office/powerpoint/2010/main" val="4022004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8D29-73F9-F5CE-C8E1-80A1CD85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97"/>
            <a:ext cx="10515600" cy="1325563"/>
          </a:xfrm>
        </p:spPr>
        <p:txBody>
          <a:bodyPr/>
          <a:lstStyle/>
          <a:p>
            <a:r>
              <a:rPr lang="en-US" dirty="0"/>
              <a:t>Integrated Development Environments (IDE)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B0F6-29AB-7764-53F2-1EF4853681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GitHub Code Spaces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E49C6-6CE1-DD6C-241E-5E4F06714F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DD493-1564-8B6D-2871-C64D27A9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" y="2444657"/>
            <a:ext cx="5575746" cy="4355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1BD93-E4F7-09F3-D30B-D65FD10A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43" y="2349045"/>
            <a:ext cx="4411943" cy="44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3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8520F-C192-B22F-FD57-EDA892772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754F-5C02-3870-A3C0-8A726F16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F8F87-245C-D5BF-BD60-7C83285EB5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Cloud-based development environment</a:t>
            </a:r>
            <a:r>
              <a:rPr lang="en-US" dirty="0"/>
              <a:t> – Run VS Code in the cloud, accessible from any device.</a:t>
            </a:r>
          </a:p>
          <a:p>
            <a:r>
              <a:rPr lang="en-US" b="1" dirty="0"/>
              <a:t>Instant setup</a:t>
            </a:r>
            <a:r>
              <a:rPr lang="en-US" dirty="0"/>
              <a:t> – Preconfigured environments with dependencies installed; start coding in seconds.</a:t>
            </a:r>
          </a:p>
          <a:p>
            <a:r>
              <a:rPr lang="en-US" b="1" dirty="0"/>
              <a:t>Integrated with GitHub</a:t>
            </a:r>
            <a:r>
              <a:rPr lang="en-US" dirty="0"/>
              <a:t> – Open a repo directly in </a:t>
            </a:r>
            <a:r>
              <a:rPr lang="en-US" dirty="0" err="1"/>
              <a:t>Codespaces</a:t>
            </a:r>
            <a:r>
              <a:rPr lang="en-US" dirty="0"/>
              <a:t> with full GitHub integration.</a:t>
            </a:r>
          </a:p>
          <a:p>
            <a:r>
              <a:rPr lang="en-US" dirty="0"/>
              <a:t>Makes learning coding easier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7A3A6-99D8-2B2A-C9DD-F4AABB5C2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8762" y="661314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https://github.com/features/codespaces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D12F1-D6F3-A721-B718-799285E6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28" r="16473"/>
          <a:stretch>
            <a:fillRect/>
          </a:stretch>
        </p:blipFill>
        <p:spPr>
          <a:xfrm>
            <a:off x="6049662" y="1690688"/>
            <a:ext cx="6019800" cy="50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0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E0C29-DF09-A673-ED4F-564D5D0E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306A-BE08-9EA6-F488-0534124B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30" y="365125"/>
            <a:ext cx="4143632" cy="2888821"/>
          </a:xfrm>
        </p:spPr>
        <p:txBody>
          <a:bodyPr/>
          <a:lstStyle/>
          <a:p>
            <a:r>
              <a:rPr lang="en-US" dirty="0"/>
              <a:t>Goal: Teach You to Swim in “Open Water”</a:t>
            </a:r>
          </a:p>
        </p:txBody>
      </p:sp>
      <p:pic>
        <p:nvPicPr>
          <p:cNvPr id="13" name="Content Placeholder 12" descr="A swimming pool with rows of chairs&#10;&#10;AI-generated content may be incorrect.">
            <a:extLst>
              <a:ext uri="{FF2B5EF4-FFF2-40B4-BE49-F238E27FC236}">
                <a16:creationId xmlns:a16="http://schemas.microsoft.com/office/drawing/2014/main" id="{315623A9-A687-623A-7220-CAA8271368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3856"/>
            <a:ext cx="5181600" cy="2954143"/>
          </a:xfrm>
        </p:spPr>
      </p:pic>
      <p:pic>
        <p:nvPicPr>
          <p:cNvPr id="11" name="Content Placeholder 10" descr="A ship in the rough sea&#10;&#10;AI-generated content may be incorrect.">
            <a:extLst>
              <a:ext uri="{FF2B5EF4-FFF2-40B4-BE49-F238E27FC236}">
                <a16:creationId xmlns:a16="http://schemas.microsoft.com/office/drawing/2014/main" id="{36622FF0-C342-D104-EB92-E1C8C4347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r="22339"/>
          <a:stretch>
            <a:fillRect/>
          </a:stretch>
        </p:blipFill>
        <p:spPr>
          <a:xfrm>
            <a:off x="5066270" y="1"/>
            <a:ext cx="7125730" cy="6857999"/>
          </a:xfrm>
        </p:spPr>
      </p:pic>
      <p:pic>
        <p:nvPicPr>
          <p:cNvPr id="15" name="Picture 14" descr="A computer screen with a logo&#10;&#10;AI-generated content may be incorrect.">
            <a:extLst>
              <a:ext uri="{FF2B5EF4-FFF2-40B4-BE49-F238E27FC236}">
                <a16:creationId xmlns:a16="http://schemas.microsoft.com/office/drawing/2014/main" id="{BD7E0E60-34AA-6A8C-F664-A35FC0CAB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13983" r="59742" b="12048"/>
          <a:stretch>
            <a:fillRect/>
          </a:stretch>
        </p:blipFill>
        <p:spPr>
          <a:xfrm>
            <a:off x="111211" y="5692345"/>
            <a:ext cx="1002266" cy="1075038"/>
          </a:xfrm>
          <a:prstGeom prst="rect">
            <a:avLst/>
          </a:prstGeom>
        </p:spPr>
      </p:pic>
      <p:pic>
        <p:nvPicPr>
          <p:cNvPr id="18" name="Picture 17" descr="A black and orange rectangle with a black background&#10;&#10;AI-generated content may be incorrect.">
            <a:extLst>
              <a:ext uri="{FF2B5EF4-FFF2-40B4-BE49-F238E27FC236}">
                <a16:creationId xmlns:a16="http://schemas.microsoft.com/office/drawing/2014/main" id="{A235DB75-A49C-BD38-5DA1-81931F55F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148281"/>
            <a:ext cx="1596309" cy="897924"/>
          </a:xfrm>
          <a:prstGeom prst="rect">
            <a:avLst/>
          </a:prstGeom>
        </p:spPr>
      </p:pic>
      <p:pic>
        <p:nvPicPr>
          <p:cNvPr id="21" name="Picture 20" descr="A logo with a blue circle and a blue circle&#10;&#10;AI-generated content may be incorrect.">
            <a:extLst>
              <a:ext uri="{FF2B5EF4-FFF2-40B4-BE49-F238E27FC236}">
                <a16:creationId xmlns:a16="http://schemas.microsoft.com/office/drawing/2014/main" id="{C3663553-ED39-0117-75B7-AC8B51434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69" y="333242"/>
            <a:ext cx="1505132" cy="528000"/>
          </a:xfrm>
          <a:prstGeom prst="rect">
            <a:avLst/>
          </a:prstGeom>
        </p:spPr>
      </p:pic>
      <p:pic>
        <p:nvPicPr>
          <p:cNvPr id="25" name="Picture 24" descr="A yellow and grey logo&#10;&#10;AI-generated content may be incorrect.">
            <a:extLst>
              <a:ext uri="{FF2B5EF4-FFF2-40B4-BE49-F238E27FC236}">
                <a16:creationId xmlns:a16="http://schemas.microsoft.com/office/drawing/2014/main" id="{EDB61970-2FC3-97B8-99DC-0C68F3CAA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74" y="58565"/>
            <a:ext cx="1915297" cy="1077355"/>
          </a:xfrm>
          <a:prstGeom prst="rect">
            <a:avLst/>
          </a:prstGeom>
        </p:spPr>
      </p:pic>
      <p:pic>
        <p:nvPicPr>
          <p:cNvPr id="27" name="Picture 26" descr="A close-up of logos&#10;&#10;AI-generated content may be incorrect.">
            <a:extLst>
              <a:ext uri="{FF2B5EF4-FFF2-40B4-BE49-F238E27FC236}">
                <a16:creationId xmlns:a16="http://schemas.microsoft.com/office/drawing/2014/main" id="{6AB671BD-561E-EA4D-5067-D2EB3F346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1317156"/>
            <a:ext cx="1217370" cy="733098"/>
          </a:xfrm>
          <a:prstGeom prst="rect">
            <a:avLst/>
          </a:prstGeom>
        </p:spPr>
      </p:pic>
      <p:pic>
        <p:nvPicPr>
          <p:cNvPr id="29" name="Picture 28" descr="A logo for a casino&#10;&#10;AI-generated content may be incorrect.">
            <a:extLst>
              <a:ext uri="{FF2B5EF4-FFF2-40B4-BE49-F238E27FC236}">
                <a16:creationId xmlns:a16="http://schemas.microsoft.com/office/drawing/2014/main" id="{DDCAB6D3-9073-28BE-7C03-27CE4AA273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793" y="1290119"/>
            <a:ext cx="1416908" cy="787171"/>
          </a:xfrm>
          <a:prstGeom prst="rect">
            <a:avLst/>
          </a:prstGeom>
        </p:spPr>
      </p:pic>
      <p:pic>
        <p:nvPicPr>
          <p:cNvPr id="31" name="Picture 30" descr="A diagram of a database&#10;&#10;AI-generated content may be incorrect.">
            <a:extLst>
              <a:ext uri="{FF2B5EF4-FFF2-40B4-BE49-F238E27FC236}">
                <a16:creationId xmlns:a16="http://schemas.microsoft.com/office/drawing/2014/main" id="{AF01E721-1BD2-AA01-C08F-2FFEA2D79B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13" y="2455069"/>
            <a:ext cx="2496980" cy="1404551"/>
          </a:xfrm>
          <a:prstGeom prst="rect">
            <a:avLst/>
          </a:prstGeom>
        </p:spPr>
      </p:pic>
      <p:pic>
        <p:nvPicPr>
          <p:cNvPr id="35" name="Picture 34" descr="A black and white sign with a white arrow pointing down&#10;&#10;AI-generated content may be incorrect.">
            <a:extLst>
              <a:ext uri="{FF2B5EF4-FFF2-40B4-BE49-F238E27FC236}">
                <a16:creationId xmlns:a16="http://schemas.microsoft.com/office/drawing/2014/main" id="{961A2BB0-5449-A9C2-EC9B-E2B3587F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825" y="1074233"/>
            <a:ext cx="1218941" cy="121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C99FE-F549-CB02-9CE4-F4E092CED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8203" y="5489812"/>
            <a:ext cx="1092586" cy="115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6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B0A2-9C85-459B-BA13-99D01FC7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did I choose to develop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B90F-6892-4361-B609-EA43A3075F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Lack of (introductory) computational courses for biologists</a:t>
            </a:r>
          </a:p>
          <a:p>
            <a:endParaRPr lang="en-US" dirty="0"/>
          </a:p>
          <a:p>
            <a:r>
              <a:rPr lang="en-US" dirty="0"/>
              <a:t>Steep learning curve</a:t>
            </a:r>
          </a:p>
          <a:p>
            <a:endParaRPr lang="en-US" dirty="0"/>
          </a:p>
          <a:p>
            <a:r>
              <a:rPr lang="en-US" dirty="0"/>
              <a:t>The days of easily succeeding in biological research without computational knowledge and skill are over</a:t>
            </a:r>
          </a:p>
        </p:txBody>
      </p:sp>
      <p:pic>
        <p:nvPicPr>
          <p:cNvPr id="19" name="Content Placeholder 1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EDE1A553-173C-444B-96FF-D7ABEF21B7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3813" y="2254408"/>
            <a:ext cx="6073281" cy="3394673"/>
          </a:xfrm>
        </p:spPr>
      </p:pic>
    </p:spTree>
    <p:extLst>
      <p:ext uri="{BB962C8B-B14F-4D97-AF65-F5344CB8AC3E}">
        <p14:creationId xmlns:p14="http://schemas.microsoft.com/office/powerpoint/2010/main" val="206425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C610-C2F4-4A8C-9DF0-153D9107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so choose, I will show you the philosophy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4A93-469A-44FF-8C3B-AA09965C49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Interconnection</a:t>
            </a:r>
          </a:p>
          <a:p>
            <a:pPr lvl="1"/>
            <a:r>
              <a:rPr lang="en-US" dirty="0"/>
              <a:t>Modularity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Organization</a:t>
            </a:r>
          </a:p>
          <a:p>
            <a:pPr lvl="1"/>
            <a:r>
              <a:rPr lang="en-US" dirty="0"/>
              <a:t>Comprehension</a:t>
            </a:r>
          </a:p>
          <a:p>
            <a:r>
              <a:rPr lang="en-US" dirty="0"/>
              <a:t>Openness</a:t>
            </a:r>
          </a:p>
          <a:p>
            <a:r>
              <a:rPr lang="en-US" dirty="0"/>
              <a:t>Simplicity</a:t>
            </a:r>
          </a:p>
          <a:p>
            <a:r>
              <a:rPr lang="en-US" dirty="0"/>
              <a:t>Correctness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DD23233E-2648-4910-BCDF-A5904DA3D0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527541-A7F4-4E16-9948-90D9C23643BE}"/>
              </a:ext>
            </a:extLst>
          </p:cNvPr>
          <p:cNvCxnSpPr/>
          <p:nvPr/>
        </p:nvCxnSpPr>
        <p:spPr>
          <a:xfrm flipH="1">
            <a:off x="8057727" y="4174808"/>
            <a:ext cx="248920" cy="43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57990-9047-42FE-8E81-DB3E503FBBF9}"/>
              </a:ext>
            </a:extLst>
          </p:cNvPr>
          <p:cNvCxnSpPr>
            <a:cxnSpLocks/>
          </p:cNvCxnSpPr>
          <p:nvPr/>
        </p:nvCxnSpPr>
        <p:spPr>
          <a:xfrm>
            <a:off x="9232900" y="4131152"/>
            <a:ext cx="380153" cy="625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D14FC7-FA9F-449C-8A4E-85E3C7A03500}"/>
              </a:ext>
            </a:extLst>
          </p:cNvPr>
          <p:cNvCxnSpPr>
            <a:cxnSpLocks/>
          </p:cNvCxnSpPr>
          <p:nvPr/>
        </p:nvCxnSpPr>
        <p:spPr>
          <a:xfrm>
            <a:off x="8348134" y="5500688"/>
            <a:ext cx="884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B2C72D-4E9D-4195-B5F6-C782CEE2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004"/>
            <a:ext cx="10515600" cy="1325563"/>
          </a:xfrm>
        </p:spPr>
        <p:txBody>
          <a:bodyPr/>
          <a:lstStyle/>
          <a:p>
            <a:r>
              <a:rPr lang="en-US" dirty="0"/>
              <a:t>Philosophy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894E-742A-497F-8ECD-1233119A8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783" y="157670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</a:t>
            </a:r>
            <a:r>
              <a:rPr lang="en-US" b="1" dirty="0">
                <a:solidFill>
                  <a:schemeClr val="accent1"/>
                </a:solidFill>
              </a:rPr>
              <a:t>data is digitized </a:t>
            </a:r>
            <a:r>
              <a:rPr lang="en-US" dirty="0"/>
              <a:t>and stored in files</a:t>
            </a:r>
          </a:p>
          <a:p>
            <a:r>
              <a:rPr lang="en-US" dirty="0"/>
              <a:t>Data manipulations and analyses are documented in </a:t>
            </a:r>
            <a:r>
              <a:rPr lang="en-US" b="1" dirty="0">
                <a:solidFill>
                  <a:schemeClr val="accent1"/>
                </a:solidFill>
              </a:rPr>
              <a:t>computer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scripts </a:t>
            </a:r>
            <a:r>
              <a:rPr lang="en-US" dirty="0"/>
              <a:t>that interface with data files and require no additional human intervention to complete analysis</a:t>
            </a:r>
          </a:p>
          <a:p>
            <a:r>
              <a:rPr lang="en-US" dirty="0"/>
              <a:t>Data &amp; scripts are published with the report and </a:t>
            </a:r>
            <a:r>
              <a:rPr lang="en-US" b="1" dirty="0">
                <a:solidFill>
                  <a:schemeClr val="accent1"/>
                </a:solidFill>
              </a:rPr>
              <a:t>openly accessible to 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0F5917-D107-4485-AB47-B41B0E21069E}"/>
              </a:ext>
            </a:extLst>
          </p:cNvPr>
          <p:cNvSpPr/>
          <p:nvPr/>
        </p:nvSpPr>
        <p:spPr>
          <a:xfrm>
            <a:off x="7733453" y="238156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76AFF5-D41C-4689-B6D2-3F5549125B19}"/>
              </a:ext>
            </a:extLst>
          </p:cNvPr>
          <p:cNvSpPr/>
          <p:nvPr/>
        </p:nvSpPr>
        <p:spPr>
          <a:xfrm>
            <a:off x="6549813" y="442880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Publications &amp; Reports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656E3-9DFB-4F56-85D3-5403A6C6356B}"/>
              </a:ext>
            </a:extLst>
          </p:cNvPr>
          <p:cNvSpPr/>
          <p:nvPr/>
        </p:nvSpPr>
        <p:spPr>
          <a:xfrm>
            <a:off x="9039013" y="449484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Scripts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B749EAB-CF59-4167-9370-B1FEEFDA5D84}"/>
              </a:ext>
            </a:extLst>
          </p:cNvPr>
          <p:cNvSpPr/>
          <p:nvPr/>
        </p:nvSpPr>
        <p:spPr>
          <a:xfrm>
            <a:off x="5389880" y="1092200"/>
            <a:ext cx="6695440" cy="5496560"/>
          </a:xfrm>
          <a:prstGeom prst="triangle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7B02-8A25-40C9-BCAC-938C075B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Used to Follow The CSB Text Book, </a:t>
            </a:r>
            <a:br>
              <a:rPr lang="en-US" dirty="0"/>
            </a:br>
            <a:r>
              <a:rPr lang="en-US" dirty="0"/>
              <a:t>It’s a Good Resource But Not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9F56-959D-4CE2-B3AC-4401F3B5C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Provides you with requisite breadth of tools at the expense of depth</a:t>
            </a:r>
          </a:p>
          <a:p>
            <a:r>
              <a:rPr lang="en-US" dirty="0"/>
              <a:t>Showcase of Linux, Python, R</a:t>
            </a:r>
          </a:p>
          <a:p>
            <a:r>
              <a:rPr lang="en-US" dirty="0"/>
              <a:t>Organized into 10 chapters, theoretically 1 per lecture</a:t>
            </a:r>
          </a:p>
          <a:p>
            <a:r>
              <a:rPr lang="en-US" dirty="0"/>
              <a:t>Goal is to flatten your learning curve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5788AA-54D4-4D5A-AC5D-C363E4C94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838636"/>
            <a:ext cx="3587750" cy="438901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3EAD22-6D3B-470E-BEC4-5533A94296CA}"/>
              </a:ext>
            </a:extLst>
          </p:cNvPr>
          <p:cNvSpPr/>
          <p:nvPr/>
        </p:nvSpPr>
        <p:spPr>
          <a:xfrm>
            <a:off x="7299549" y="6308209"/>
            <a:ext cx="410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https://computingskillsforbiologists.com/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257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7B02-8A25-40C9-BCAC-938C075B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Learn How to Use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9F56-959D-4CE2-B3AC-4401F3B5C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learn core principles of R that aren’t taught in other courses that expect you to use R</a:t>
            </a:r>
          </a:p>
          <a:p>
            <a:endParaRPr lang="en-US" dirty="0"/>
          </a:p>
          <a:p>
            <a:r>
              <a:rPr lang="en-US" dirty="0"/>
              <a:t>You will learn to use `</a:t>
            </a:r>
            <a:r>
              <a:rPr lang="en-US" dirty="0" err="1"/>
              <a:t>tidyverse</a:t>
            </a:r>
            <a:r>
              <a:rPr lang="en-US" dirty="0"/>
              <a:t>`, which was masterminded by the Author of the R for Data Science book, which is </a:t>
            </a:r>
            <a:r>
              <a:rPr lang="en-US" dirty="0">
                <a:solidFill>
                  <a:srgbClr val="0070C0"/>
                </a:solidFill>
              </a:rPr>
              <a:t>free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book cover of a bird&#10;&#10;Description automatically generated">
            <a:extLst>
              <a:ext uri="{FF2B5EF4-FFF2-40B4-BE49-F238E27FC236}">
                <a16:creationId xmlns:a16="http://schemas.microsoft.com/office/drawing/2014/main" id="{BDBAF08E-826F-A998-56B3-419CCE7F7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76" y="1491796"/>
            <a:ext cx="3507457" cy="4601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76CF1-AA2A-E605-F4AE-B4D6C83A9AD0}"/>
              </a:ext>
            </a:extLst>
          </p:cNvPr>
          <p:cNvSpPr txBox="1"/>
          <p:nvPr/>
        </p:nvSpPr>
        <p:spPr>
          <a:xfrm>
            <a:off x="9419772" y="6308209"/>
            <a:ext cx="248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https://r4ds.hadley.nz/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45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2A1-869A-4CC3-BF56-D6EB0428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1B73-38DE-41BA-B49C-5864DF6AED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Recognize, describe, and organize data into standard biological data structures</a:t>
            </a:r>
          </a:p>
          <a:p>
            <a:pPr lvl="0"/>
            <a:r>
              <a:rPr lang="en-US" dirty="0"/>
              <a:t>Locate scientific data repositories and extract data</a:t>
            </a:r>
          </a:p>
          <a:p>
            <a:pPr lvl="0"/>
            <a:r>
              <a:rPr lang="en-US" dirty="0"/>
              <a:t>Operate UNIX/LINUX computers from command line</a:t>
            </a:r>
          </a:p>
          <a:p>
            <a:pPr lvl="0"/>
            <a:r>
              <a:rPr lang="en-US" dirty="0"/>
              <a:t>Construct and modify computer programming/scripting logic structures for processing biological data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18A38-58FB-4649-AFF0-98FC93F8F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Use version control software (git) </a:t>
            </a:r>
          </a:p>
          <a:p>
            <a:pPr lvl="0"/>
            <a:r>
              <a:rPr lang="en-US" dirty="0"/>
              <a:t>Describe and use regular expressions to query data</a:t>
            </a:r>
          </a:p>
          <a:p>
            <a:pPr lvl="0"/>
            <a:r>
              <a:rPr lang="en-US" dirty="0"/>
              <a:t>Typeset with LaTeX or </a:t>
            </a:r>
            <a:r>
              <a:rPr lang="en-US" dirty="0" err="1"/>
              <a:t>MarkDown</a:t>
            </a:r>
            <a:endParaRPr lang="en-US" dirty="0"/>
          </a:p>
          <a:p>
            <a:pPr lvl="0"/>
            <a:r>
              <a:rPr lang="en-US" dirty="0"/>
              <a:t>Use the most popular open-source tools for biological data manipulation</a:t>
            </a:r>
          </a:p>
          <a:p>
            <a:pPr lvl="1"/>
            <a:r>
              <a:rPr lang="en-US" dirty="0"/>
              <a:t>Shell scripting (bash)</a:t>
            </a:r>
          </a:p>
          <a:p>
            <a:pPr lvl="1"/>
            <a:r>
              <a:rPr lang="en-US" dirty="0"/>
              <a:t>Scientific computing (python)</a:t>
            </a:r>
          </a:p>
          <a:p>
            <a:pPr lvl="1"/>
            <a:r>
              <a:rPr lang="en-US" dirty="0"/>
              <a:t>Statistical computing (R)</a:t>
            </a:r>
          </a:p>
          <a:p>
            <a:pPr lvl="1"/>
            <a:r>
              <a:rPr lang="en-US" dirty="0"/>
              <a:t>Tool repositories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5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1498</Words>
  <Application>Microsoft Office PowerPoint</Application>
  <PresentationFormat>Widescreen</PresentationFormat>
  <Paragraphs>241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Office Theme</vt:lpstr>
      <vt:lpstr>Introduction to  Computational Biology</vt:lpstr>
      <vt:lpstr>Why are computational skills important for biologists?</vt:lpstr>
      <vt:lpstr>Why should biologists be interested in developing computational kung-fu?</vt:lpstr>
      <vt:lpstr>Why did I choose to develop this course?</vt:lpstr>
      <vt:lpstr>If you so choose, I will show you the philosophy of data science</vt:lpstr>
      <vt:lpstr>Philosophy of Data Science</vt:lpstr>
      <vt:lpstr>We Used to Follow The CSB Text Book,  It’s a Good Resource But Not Required</vt:lpstr>
      <vt:lpstr>We are Going to Learn How to Use R</vt:lpstr>
      <vt:lpstr>Learning Objectives</vt:lpstr>
      <vt:lpstr>Syllabus &amp; Course Organization</vt:lpstr>
      <vt:lpstr>Lectures</vt:lpstr>
      <vt:lpstr>Assignments</vt:lpstr>
      <vt:lpstr>Final Project (Graduate Students)</vt:lpstr>
      <vt:lpstr>Questions?</vt:lpstr>
      <vt:lpstr>Biological Data</vt:lpstr>
      <vt:lpstr>Big Data Biology</vt:lpstr>
      <vt:lpstr>Repositories for Data Big and Small</vt:lpstr>
      <vt:lpstr>Let’s Explore a Data Set Published in Dryad</vt:lpstr>
      <vt:lpstr>Tidy Data  (Wickham 2014)</vt:lpstr>
      <vt:lpstr>Common Data Formats &amp; Structures are Not Always Tidy</vt:lpstr>
      <vt:lpstr>GenBank Supports Several Formats, None Are Tidy</vt:lpstr>
      <vt:lpstr>Common DNA Data Format</vt:lpstr>
      <vt:lpstr>Data Formats</vt:lpstr>
      <vt:lpstr>Repositories Can Include Scripts for Processing, Analyzing, &amp; Visualizing Data</vt:lpstr>
      <vt:lpstr>Recall The Philosophy of Data Science</vt:lpstr>
      <vt:lpstr>PowerPoint Presentation</vt:lpstr>
      <vt:lpstr>Building your Computational Toolset</vt:lpstr>
      <vt:lpstr>We Will Use GitHub – A Repository of Sorts</vt:lpstr>
      <vt:lpstr>Conceptual Diagram of a GitHub Organization</vt:lpstr>
      <vt:lpstr>2 Primary Methods of Interfacing with Computers</vt:lpstr>
      <vt:lpstr>LINUX is a Free &amp; Open Source Version of the UNIX Operating System with a CLI</vt:lpstr>
      <vt:lpstr>Coding Languages Use CLI (The Terminal)</vt:lpstr>
      <vt:lpstr>Integrated Development Environments (IDE)</vt:lpstr>
      <vt:lpstr>GitHub CodeSpaces</vt:lpstr>
      <vt:lpstr>Goal: Teach You to Swim in “Open Water”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Computational Biology</dc:title>
  <dc:creator>Christopher Bird</dc:creator>
  <cp:lastModifiedBy>Christopher Bird</cp:lastModifiedBy>
  <cp:revision>38</cp:revision>
  <dcterms:created xsi:type="dcterms:W3CDTF">2019-08-18T19:45:42Z</dcterms:created>
  <dcterms:modified xsi:type="dcterms:W3CDTF">2025-08-29T16:41:13Z</dcterms:modified>
</cp:coreProperties>
</file>